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3" r:id="rId1"/>
    <p:sldMasterId id="2147484095" r:id="rId2"/>
    <p:sldMasterId id="2147484108" r:id="rId3"/>
  </p:sldMasterIdLst>
  <p:notesMasterIdLst>
    <p:notesMasterId r:id="rId83"/>
  </p:notesMasterIdLst>
  <p:sldIdLst>
    <p:sldId id="829" r:id="rId4"/>
    <p:sldId id="398" r:id="rId5"/>
    <p:sldId id="812" r:id="rId6"/>
    <p:sldId id="809" r:id="rId7"/>
    <p:sldId id="373" r:id="rId8"/>
    <p:sldId id="830" r:id="rId9"/>
    <p:sldId id="443" r:id="rId10"/>
    <p:sldId id="444" r:id="rId11"/>
    <p:sldId id="445" r:id="rId12"/>
    <p:sldId id="446" r:id="rId13"/>
    <p:sldId id="447" r:id="rId14"/>
    <p:sldId id="448" r:id="rId15"/>
    <p:sldId id="449" r:id="rId16"/>
    <p:sldId id="450" r:id="rId17"/>
    <p:sldId id="451" r:id="rId18"/>
    <p:sldId id="452" r:id="rId19"/>
    <p:sldId id="453" r:id="rId20"/>
    <p:sldId id="454" r:id="rId21"/>
    <p:sldId id="455" r:id="rId22"/>
    <p:sldId id="456" r:id="rId23"/>
    <p:sldId id="457" r:id="rId24"/>
    <p:sldId id="458" r:id="rId25"/>
    <p:sldId id="459" r:id="rId26"/>
    <p:sldId id="460" r:id="rId27"/>
    <p:sldId id="461" r:id="rId28"/>
    <p:sldId id="462" r:id="rId29"/>
    <p:sldId id="463" r:id="rId30"/>
    <p:sldId id="464" r:id="rId31"/>
    <p:sldId id="465" r:id="rId32"/>
    <p:sldId id="466" r:id="rId33"/>
    <p:sldId id="542" r:id="rId34"/>
    <p:sldId id="788" r:id="rId35"/>
    <p:sldId id="792" r:id="rId36"/>
    <p:sldId id="793" r:id="rId37"/>
    <p:sldId id="794" r:id="rId38"/>
    <p:sldId id="795" r:id="rId39"/>
    <p:sldId id="796" r:id="rId40"/>
    <p:sldId id="797" r:id="rId41"/>
    <p:sldId id="798" r:id="rId42"/>
    <p:sldId id="541" r:id="rId43"/>
    <p:sldId id="486" r:id="rId44"/>
    <p:sldId id="487" r:id="rId45"/>
    <p:sldId id="488" r:id="rId46"/>
    <p:sldId id="489" r:id="rId47"/>
    <p:sldId id="490" r:id="rId48"/>
    <p:sldId id="491" r:id="rId49"/>
    <p:sldId id="492" r:id="rId50"/>
    <p:sldId id="493" r:id="rId51"/>
    <p:sldId id="494" r:id="rId52"/>
    <p:sldId id="495" r:id="rId53"/>
    <p:sldId id="496" r:id="rId54"/>
    <p:sldId id="497" r:id="rId55"/>
    <p:sldId id="498" r:id="rId56"/>
    <p:sldId id="499" r:id="rId57"/>
    <p:sldId id="500" r:id="rId58"/>
    <p:sldId id="501" r:id="rId59"/>
    <p:sldId id="502" r:id="rId60"/>
    <p:sldId id="503" r:id="rId61"/>
    <p:sldId id="504" r:id="rId62"/>
    <p:sldId id="505" r:id="rId63"/>
    <p:sldId id="506" r:id="rId64"/>
    <p:sldId id="507" r:id="rId65"/>
    <p:sldId id="514" r:id="rId66"/>
    <p:sldId id="515" r:id="rId67"/>
    <p:sldId id="516" r:id="rId68"/>
    <p:sldId id="517" r:id="rId69"/>
    <p:sldId id="518" r:id="rId70"/>
    <p:sldId id="519" r:id="rId71"/>
    <p:sldId id="520" r:id="rId72"/>
    <p:sldId id="521" r:id="rId73"/>
    <p:sldId id="522" r:id="rId74"/>
    <p:sldId id="523" r:id="rId75"/>
    <p:sldId id="524" r:id="rId76"/>
    <p:sldId id="525" r:id="rId77"/>
    <p:sldId id="526" r:id="rId78"/>
    <p:sldId id="527" r:id="rId79"/>
    <p:sldId id="528" r:id="rId80"/>
    <p:sldId id="530" r:id="rId81"/>
    <p:sldId id="467" r:id="rId8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0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6" y="10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slide" Target="slides/slide7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igipen%20(moved%20to%20cloud)\2023_2_Summer_cs380GameAI\cs380su23-meta.us%20Grad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/>
              <a:t>Summer 2023</a:t>
            </a:r>
            <a:r>
              <a:rPr lang="en-US" sz="3600" baseline="0" dirty="0"/>
              <a:t> – </a:t>
            </a:r>
            <a:r>
              <a:rPr lang="en-US" sz="3600" dirty="0"/>
              <a:t>Project 2 Speed Test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Grades!$I$4:$I$144</c:f>
              <c:numCache>
                <c:formatCode>General</c:formatCode>
                <c:ptCount val="141"/>
                <c:pt idx="0">
                  <c:v>0.22328977709454265</c:v>
                </c:pt>
                <c:pt idx="1">
                  <c:v>0.26056879323597232</c:v>
                </c:pt>
                <c:pt idx="2">
                  <c:v>0.26671790930053807</c:v>
                </c:pt>
                <c:pt idx="3">
                  <c:v>0.27978478093774017</c:v>
                </c:pt>
                <c:pt idx="4">
                  <c:v>0.30092236740968487</c:v>
                </c:pt>
                <c:pt idx="5">
                  <c:v>0.31053036126056877</c:v>
                </c:pt>
                <c:pt idx="6">
                  <c:v>0.31129900076863953</c:v>
                </c:pt>
                <c:pt idx="7">
                  <c:v>0.31821675634127594</c:v>
                </c:pt>
                <c:pt idx="8">
                  <c:v>0.34780937740199847</c:v>
                </c:pt>
                <c:pt idx="9">
                  <c:v>0.37509607993850885</c:v>
                </c:pt>
                <c:pt idx="10">
                  <c:v>0.38355111452728669</c:v>
                </c:pt>
                <c:pt idx="11">
                  <c:v>0.38585703305149882</c:v>
                </c:pt>
                <c:pt idx="12">
                  <c:v>0.38970023059185244</c:v>
                </c:pt>
                <c:pt idx="13">
                  <c:v>0.39738662567255956</c:v>
                </c:pt>
                <c:pt idx="14">
                  <c:v>0.39853958493466562</c:v>
                </c:pt>
                <c:pt idx="15">
                  <c:v>0.40392006149116066</c:v>
                </c:pt>
                <c:pt idx="16">
                  <c:v>0.40814757878554958</c:v>
                </c:pt>
                <c:pt idx="17">
                  <c:v>0.40891621829362029</c:v>
                </c:pt>
                <c:pt idx="18">
                  <c:v>0.409684857801691</c:v>
                </c:pt>
                <c:pt idx="19">
                  <c:v>0.42544196771714066</c:v>
                </c:pt>
                <c:pt idx="20">
                  <c:v>0.42582628747117601</c:v>
                </c:pt>
                <c:pt idx="21">
                  <c:v>0.42621060722521137</c:v>
                </c:pt>
                <c:pt idx="22">
                  <c:v>0.42736356648731744</c:v>
                </c:pt>
                <c:pt idx="23">
                  <c:v>0.42966948501152957</c:v>
                </c:pt>
                <c:pt idx="24">
                  <c:v>0.43351268255188319</c:v>
                </c:pt>
                <c:pt idx="25">
                  <c:v>0.43697156033820139</c:v>
                </c:pt>
                <c:pt idx="26">
                  <c:v>0.43850883935434282</c:v>
                </c:pt>
                <c:pt idx="27">
                  <c:v>0.43966179861644888</c:v>
                </c:pt>
                <c:pt idx="28">
                  <c:v>0.44581091468101458</c:v>
                </c:pt>
                <c:pt idx="29">
                  <c:v>0.44619523443504994</c:v>
                </c:pt>
                <c:pt idx="30">
                  <c:v>0.45234435049961569</c:v>
                </c:pt>
                <c:pt idx="31">
                  <c:v>0.45234435049961569</c:v>
                </c:pt>
                <c:pt idx="32">
                  <c:v>0.45272867025365104</c:v>
                </c:pt>
                <c:pt idx="33">
                  <c:v>0.45349730976172176</c:v>
                </c:pt>
                <c:pt idx="34">
                  <c:v>0.45349730976172176</c:v>
                </c:pt>
                <c:pt idx="35">
                  <c:v>0.45541890853189854</c:v>
                </c:pt>
                <c:pt idx="36">
                  <c:v>0.45964642582628745</c:v>
                </c:pt>
                <c:pt idx="37">
                  <c:v>0.46041506533435816</c:v>
                </c:pt>
                <c:pt idx="38">
                  <c:v>0.46272098385857036</c:v>
                </c:pt>
                <c:pt idx="39">
                  <c:v>0.46425826287471178</c:v>
                </c:pt>
                <c:pt idx="40">
                  <c:v>0.46541122213681785</c:v>
                </c:pt>
                <c:pt idx="41">
                  <c:v>0.46541122213681785</c:v>
                </c:pt>
                <c:pt idx="42">
                  <c:v>0.46733282090699463</c:v>
                </c:pt>
                <c:pt idx="43">
                  <c:v>0.46963873943120676</c:v>
                </c:pt>
                <c:pt idx="44">
                  <c:v>0.47079169869331283</c:v>
                </c:pt>
                <c:pt idx="45">
                  <c:v>0.47578785549577246</c:v>
                </c:pt>
                <c:pt idx="46">
                  <c:v>0.48078401229823214</c:v>
                </c:pt>
                <c:pt idx="47">
                  <c:v>0.48193697156033821</c:v>
                </c:pt>
                <c:pt idx="48">
                  <c:v>0.48232129131437357</c:v>
                </c:pt>
                <c:pt idx="49">
                  <c:v>0.48308993082244428</c:v>
                </c:pt>
                <c:pt idx="50">
                  <c:v>0.4846272098385857</c:v>
                </c:pt>
                <c:pt idx="51">
                  <c:v>0.49000768639508069</c:v>
                </c:pt>
                <c:pt idx="52">
                  <c:v>0.49039200614911604</c:v>
                </c:pt>
                <c:pt idx="53">
                  <c:v>0.49192928516525747</c:v>
                </c:pt>
                <c:pt idx="54">
                  <c:v>0.49500384319754037</c:v>
                </c:pt>
                <c:pt idx="55">
                  <c:v>0.49846272098385858</c:v>
                </c:pt>
                <c:pt idx="56">
                  <c:v>0.50691775557263641</c:v>
                </c:pt>
                <c:pt idx="57">
                  <c:v>0.50768639508070712</c:v>
                </c:pt>
                <c:pt idx="58">
                  <c:v>0.5126825518831668</c:v>
                </c:pt>
                <c:pt idx="59">
                  <c:v>0.51767870868562649</c:v>
                </c:pt>
                <c:pt idx="60">
                  <c:v>0.5184473481936972</c:v>
                </c:pt>
                <c:pt idx="61">
                  <c:v>0.51998462720983862</c:v>
                </c:pt>
                <c:pt idx="62">
                  <c:v>0.52305918524212147</c:v>
                </c:pt>
                <c:pt idx="63">
                  <c:v>0.52344350499615677</c:v>
                </c:pt>
                <c:pt idx="64">
                  <c:v>0.52728670253651033</c:v>
                </c:pt>
                <c:pt idx="65">
                  <c:v>0.53189853958493472</c:v>
                </c:pt>
                <c:pt idx="66">
                  <c:v>0.53651037663335899</c:v>
                </c:pt>
                <c:pt idx="67">
                  <c:v>0.53689469638739429</c:v>
                </c:pt>
                <c:pt idx="68">
                  <c:v>0.55111452728670252</c:v>
                </c:pt>
                <c:pt idx="69">
                  <c:v>0.55111452728670252</c:v>
                </c:pt>
                <c:pt idx="70">
                  <c:v>0.55226748654880864</c:v>
                </c:pt>
                <c:pt idx="71">
                  <c:v>0.55342044581091465</c:v>
                </c:pt>
                <c:pt idx="72">
                  <c:v>0.56956187548039972</c:v>
                </c:pt>
                <c:pt idx="73">
                  <c:v>0.57148347425057644</c:v>
                </c:pt>
                <c:pt idx="74">
                  <c:v>0.57455803228285929</c:v>
                </c:pt>
                <c:pt idx="75">
                  <c:v>0.5749423520368947</c:v>
                </c:pt>
                <c:pt idx="76">
                  <c:v>0.57955418908531897</c:v>
                </c:pt>
                <c:pt idx="77">
                  <c:v>0.59108378170637976</c:v>
                </c:pt>
                <c:pt idx="78">
                  <c:v>0.59684857801691005</c:v>
                </c:pt>
                <c:pt idx="79">
                  <c:v>0.59953881629515759</c:v>
                </c:pt>
                <c:pt idx="80">
                  <c:v>0.60914681014604155</c:v>
                </c:pt>
                <c:pt idx="81">
                  <c:v>0.62182936202920835</c:v>
                </c:pt>
                <c:pt idx="82">
                  <c:v>0.64950038431975399</c:v>
                </c:pt>
                <c:pt idx="83">
                  <c:v>0.65103766333589541</c:v>
                </c:pt>
                <c:pt idx="84">
                  <c:v>0.65295926210607225</c:v>
                </c:pt>
                <c:pt idx="85">
                  <c:v>0.65334358186010766</c:v>
                </c:pt>
                <c:pt idx="86">
                  <c:v>0.67255956956187546</c:v>
                </c:pt>
                <c:pt idx="87">
                  <c:v>0.70215219062259804</c:v>
                </c:pt>
                <c:pt idx="88">
                  <c:v>0.70791698693312832</c:v>
                </c:pt>
                <c:pt idx="89">
                  <c:v>0.71252882398155271</c:v>
                </c:pt>
                <c:pt idx="90">
                  <c:v>0.7186779400461184</c:v>
                </c:pt>
                <c:pt idx="91">
                  <c:v>0.72636433512682552</c:v>
                </c:pt>
                <c:pt idx="92">
                  <c:v>0.72905457340507307</c:v>
                </c:pt>
                <c:pt idx="93">
                  <c:v>0.73289777094542663</c:v>
                </c:pt>
                <c:pt idx="94">
                  <c:v>0.75710991544965411</c:v>
                </c:pt>
                <c:pt idx="95">
                  <c:v>0.75749423520368941</c:v>
                </c:pt>
                <c:pt idx="96">
                  <c:v>0.77094542659492693</c:v>
                </c:pt>
                <c:pt idx="97">
                  <c:v>0.7747886241352806</c:v>
                </c:pt>
                <c:pt idx="98">
                  <c:v>0.7813220599538816</c:v>
                </c:pt>
                <c:pt idx="99">
                  <c:v>0.78823981552651812</c:v>
                </c:pt>
                <c:pt idx="100">
                  <c:v>0.79861644888547267</c:v>
                </c:pt>
                <c:pt idx="101">
                  <c:v>0.82167563412759415</c:v>
                </c:pt>
                <c:pt idx="102">
                  <c:v>0.87086856264411994</c:v>
                </c:pt>
                <c:pt idx="103">
                  <c:v>0.8750960799385088</c:v>
                </c:pt>
                <c:pt idx="104">
                  <c:v>0.90968485780169106</c:v>
                </c:pt>
                <c:pt idx="105">
                  <c:v>0.92774788624135285</c:v>
                </c:pt>
                <c:pt idx="106">
                  <c:v>0.97079169869331283</c:v>
                </c:pt>
                <c:pt idx="107">
                  <c:v>0.97386625672559568</c:v>
                </c:pt>
                <c:pt idx="108">
                  <c:v>0.99154496541122217</c:v>
                </c:pt>
                <c:pt idx="109">
                  <c:v>1.0295926210607225</c:v>
                </c:pt>
                <c:pt idx="110">
                  <c:v>1.0380476556495004</c:v>
                </c:pt>
                <c:pt idx="111">
                  <c:v>1.1637202152190622</c:v>
                </c:pt>
                <c:pt idx="112">
                  <c:v>1.1687163720215219</c:v>
                </c:pt>
                <c:pt idx="113">
                  <c:v>1.1983089930822444</c:v>
                </c:pt>
                <c:pt idx="114">
                  <c:v>1.2006149116064566</c:v>
                </c:pt>
                <c:pt idx="115">
                  <c:v>1.2109915449654112</c:v>
                </c:pt>
                <c:pt idx="116">
                  <c:v>1.2359723289777094</c:v>
                </c:pt>
                <c:pt idx="117">
                  <c:v>1.2548039969254419</c:v>
                </c:pt>
                <c:pt idx="118">
                  <c:v>1.2817063797079169</c:v>
                </c:pt>
                <c:pt idx="119">
                  <c:v>1.285933897002306</c:v>
                </c:pt>
                <c:pt idx="120">
                  <c:v>1.2897770945426594</c:v>
                </c:pt>
                <c:pt idx="121">
                  <c:v>1.4085318985395849</c:v>
                </c:pt>
                <c:pt idx="122">
                  <c:v>1.4338970023059185</c:v>
                </c:pt>
                <c:pt idx="123">
                  <c:v>1.4485011529592622</c:v>
                </c:pt>
                <c:pt idx="124">
                  <c:v>1.4661798616448884</c:v>
                </c:pt>
                <c:pt idx="125">
                  <c:v>1.4834742505764795</c:v>
                </c:pt>
                <c:pt idx="126">
                  <c:v>1.7106072252113758</c:v>
                </c:pt>
                <c:pt idx="127">
                  <c:v>1.7401998462720984</c:v>
                </c:pt>
                <c:pt idx="128">
                  <c:v>1.8109146810146042</c:v>
                </c:pt>
                <c:pt idx="129">
                  <c:v>1.8950807071483475</c:v>
                </c:pt>
                <c:pt idx="130">
                  <c:v>1.9369715603382014</c:v>
                </c:pt>
                <c:pt idx="131">
                  <c:v>1.9750192159877018</c:v>
                </c:pt>
                <c:pt idx="132">
                  <c:v>2.1018447348193696</c:v>
                </c:pt>
                <c:pt idx="133">
                  <c:v>2.1764027671022292</c:v>
                </c:pt>
                <c:pt idx="134">
                  <c:v>2.2893927747886242</c:v>
                </c:pt>
                <c:pt idx="135">
                  <c:v>2.3458877786318215</c:v>
                </c:pt>
                <c:pt idx="136">
                  <c:v>2.6137586471944658</c:v>
                </c:pt>
                <c:pt idx="137">
                  <c:v>2.625672559569562</c:v>
                </c:pt>
                <c:pt idx="138">
                  <c:v>2.6544965411222137</c:v>
                </c:pt>
                <c:pt idx="139">
                  <c:v>2.6875480399692546</c:v>
                </c:pt>
                <c:pt idx="140">
                  <c:v>2.9200614911606455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E1-4D24-BABC-38481C99A5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617505408"/>
        <c:axId val="617503968"/>
      </c:barChart>
      <c:catAx>
        <c:axId val="617505408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Individual</a:t>
                </a:r>
                <a:r>
                  <a:rPr lang="en-US" sz="2000" baseline="0"/>
                  <a:t> Students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617503968"/>
        <c:crosses val="autoZero"/>
        <c:auto val="1"/>
        <c:lblAlgn val="ctr"/>
        <c:lblOffset val="100"/>
        <c:noMultiLvlLbl val="0"/>
      </c:catAx>
      <c:valAx>
        <c:axId val="617503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Multiple</a:t>
                </a:r>
                <a:r>
                  <a:rPr lang="en-US" sz="2000" baseline="0"/>
                  <a:t> of </a:t>
                </a:r>
                <a:r>
                  <a:rPr lang="en-US" sz="2000"/>
                  <a:t>SampleSolution.exe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7505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/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/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/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0.70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0.70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0.70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0.70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0.76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0.76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0.76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0.76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0.19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0.70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/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0.70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0.70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-0.25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70AD47"/>
        </a:solidFill>
      </dgm:spPr>
      <dgm:t>
        <a:bodyPr/>
        <a:lstStyle/>
        <a:p>
          <a:r>
            <a:rPr lang="en-US" dirty="0"/>
            <a:t>0.70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-0.25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-1.00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0.00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0.46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0.50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0.46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0.50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0.79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0.46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0.50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0.50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/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0.46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0.50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0.46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0.50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0.79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0.46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0.50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0.50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0.46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0.50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0.46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0.79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0.46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0.50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0.46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0.50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0.46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0.50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0.79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0.46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0.50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0.50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0.46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0.50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0.46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0.79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0.46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0.50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0.58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0.63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0.58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0.58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0.63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0.70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0.46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0.50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0.46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0.50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0.79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0.46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0.50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0.50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0.46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0.50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0.46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0.79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0.46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0.50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0.36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0.58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0.63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0.58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0.58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0.63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0.58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0.63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0.58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0.58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0.63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0.58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0.63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0.58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1.00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0.58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-0.50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0.63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0.70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9DC3E6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0.70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0.23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0.25</a:t>
          </a:r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443F16D-94CE-4A43-A6BE-9B10CC149412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5E2246-819A-41A6-9876-B33DBBA940E3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620DC0B2-A0F4-4783-B57B-93D599B8C20B}" type="parTrans" cxnId="{381A9AED-C06C-4DF8-A94D-6E96929C905B}">
      <dgm:prSet/>
      <dgm:spPr/>
      <dgm:t>
        <a:bodyPr/>
        <a:lstStyle/>
        <a:p>
          <a:endParaRPr lang="en-US"/>
        </a:p>
      </dgm:t>
    </dgm:pt>
    <dgm:pt modelId="{9629F876-4FD3-4008-A7CC-3135DD3A6BAB}" type="sibTrans" cxnId="{381A9AED-C06C-4DF8-A94D-6E96929C905B}">
      <dgm:prSet/>
      <dgm:spPr/>
      <dgm:t>
        <a:bodyPr/>
        <a:lstStyle/>
        <a:p>
          <a:endParaRPr lang="en-US"/>
        </a:p>
      </dgm:t>
    </dgm:pt>
    <dgm:pt modelId="{8ED10D90-6CA5-489D-8FC3-710D6A071CDF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EC97EE03-C298-4E44-A52B-F662748AEF82}" type="parTrans" cxnId="{A6E02412-F04D-4821-9709-6466AA1348E7}">
      <dgm:prSet/>
      <dgm:spPr/>
      <dgm:t>
        <a:bodyPr/>
        <a:lstStyle/>
        <a:p>
          <a:endParaRPr lang="en-US"/>
        </a:p>
      </dgm:t>
    </dgm:pt>
    <dgm:pt modelId="{FB646587-4913-416D-8875-EDD86F391813}" type="sibTrans" cxnId="{A6E02412-F04D-4821-9709-6466AA1348E7}">
      <dgm:prSet/>
      <dgm:spPr/>
      <dgm:t>
        <a:bodyPr/>
        <a:lstStyle/>
        <a:p>
          <a:endParaRPr lang="en-US"/>
        </a:p>
      </dgm:t>
    </dgm:pt>
    <dgm:pt modelId="{FB6201BD-32B1-43E8-A214-6DB8EE6D0E60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E9087C9-8CD9-464E-BFAA-6E9058E1CA20}" type="parTrans" cxnId="{528BDC42-452B-4A75-813D-C1BD8BB6F64D}">
      <dgm:prSet/>
      <dgm:spPr/>
      <dgm:t>
        <a:bodyPr/>
        <a:lstStyle/>
        <a:p>
          <a:endParaRPr lang="en-US"/>
        </a:p>
      </dgm:t>
    </dgm:pt>
    <dgm:pt modelId="{6608D39E-7629-455D-832D-794A4D5B701C}" type="sibTrans" cxnId="{528BDC42-452B-4A75-813D-C1BD8BB6F64D}">
      <dgm:prSet/>
      <dgm:spPr/>
      <dgm:t>
        <a:bodyPr/>
        <a:lstStyle/>
        <a:p>
          <a:endParaRPr lang="en-US"/>
        </a:p>
      </dgm:t>
    </dgm:pt>
    <dgm:pt modelId="{1BE41249-DA23-4F21-BBC0-DB1B8ECF090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F67617-2B37-4E05-8F6A-770E8A29CD7E}" type="parTrans" cxnId="{35078B79-51C0-4D1B-8765-60F82F1E1E03}">
      <dgm:prSet/>
      <dgm:spPr/>
      <dgm:t>
        <a:bodyPr/>
        <a:lstStyle/>
        <a:p>
          <a:endParaRPr lang="en-US"/>
        </a:p>
      </dgm:t>
    </dgm:pt>
    <dgm:pt modelId="{C7AFEA6A-27B4-4B0C-A205-1816EA1296F5}" type="sibTrans" cxnId="{35078B79-51C0-4D1B-8765-60F82F1E1E03}">
      <dgm:prSet/>
      <dgm:spPr/>
      <dgm:t>
        <a:bodyPr/>
        <a:lstStyle/>
        <a:p>
          <a:endParaRPr lang="en-US"/>
        </a:p>
      </dgm:t>
    </dgm:pt>
    <dgm:pt modelId="{C4BD62DE-27D1-413A-B89F-E82FFFC544F7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E38947F9-962F-4EB5-87DA-429AECFEB556}" type="parTrans" cxnId="{ADF748FC-70BC-4656-953D-879AB18568D8}">
      <dgm:prSet/>
      <dgm:spPr/>
      <dgm:t>
        <a:bodyPr/>
        <a:lstStyle/>
        <a:p>
          <a:endParaRPr lang="en-US"/>
        </a:p>
      </dgm:t>
    </dgm:pt>
    <dgm:pt modelId="{F4DBBFA2-5C38-46D5-AC4E-14C942463363}" type="sibTrans" cxnId="{ADF748FC-70BC-4656-953D-879AB18568D8}">
      <dgm:prSet/>
      <dgm:spPr/>
      <dgm:t>
        <a:bodyPr/>
        <a:lstStyle/>
        <a:p>
          <a:endParaRPr lang="en-US"/>
        </a:p>
      </dgm:t>
    </dgm:pt>
    <dgm:pt modelId="{CEB6ABA2-BE4A-4128-A976-1022C1183375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7232DA1D-98C7-4FD3-9F9C-2BE195C8A659}" type="parTrans" cxnId="{3229D7D2-804D-4ADE-8368-390660F5152E}">
      <dgm:prSet/>
      <dgm:spPr/>
      <dgm:t>
        <a:bodyPr/>
        <a:lstStyle/>
        <a:p>
          <a:endParaRPr lang="en-US"/>
        </a:p>
      </dgm:t>
    </dgm:pt>
    <dgm:pt modelId="{3435F35D-736D-4ED1-9C95-D387794C4EBA}" type="sibTrans" cxnId="{3229D7D2-804D-4ADE-8368-390660F5152E}">
      <dgm:prSet/>
      <dgm:spPr/>
      <dgm:t>
        <a:bodyPr/>
        <a:lstStyle/>
        <a:p>
          <a:endParaRPr lang="en-US"/>
        </a:p>
      </dgm:t>
    </dgm:pt>
    <dgm:pt modelId="{0BA0E9F2-E80E-41B2-A4A4-D9823A1C7636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943DCF53-C1BB-4E8F-B5D6-D1B14A31A5A2}" type="parTrans" cxnId="{DEC1F0C6-189F-4283-9F6F-DFF89A684CD4}">
      <dgm:prSet/>
      <dgm:spPr/>
      <dgm:t>
        <a:bodyPr/>
        <a:lstStyle/>
        <a:p>
          <a:endParaRPr lang="en-US"/>
        </a:p>
      </dgm:t>
    </dgm:pt>
    <dgm:pt modelId="{FB380584-1909-4F11-8FA2-E77FF8350D60}" type="sibTrans" cxnId="{DEC1F0C6-189F-4283-9F6F-DFF89A684CD4}">
      <dgm:prSet/>
      <dgm:spPr/>
      <dgm:t>
        <a:bodyPr/>
        <a:lstStyle/>
        <a:p>
          <a:endParaRPr lang="en-US"/>
        </a:p>
      </dgm:t>
    </dgm:pt>
    <dgm:pt modelId="{FD5B7B14-34D4-439E-B624-D852D11A56D4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32FB58F1-D9CF-45D2-AB6F-F08BCE9CE980}" type="parTrans" cxnId="{EC89F4E2-1994-4C6C-AB43-854F3C9107C1}">
      <dgm:prSet/>
      <dgm:spPr/>
      <dgm:t>
        <a:bodyPr/>
        <a:lstStyle/>
        <a:p>
          <a:endParaRPr lang="en-US"/>
        </a:p>
      </dgm:t>
    </dgm:pt>
    <dgm:pt modelId="{26939483-FBE6-4114-8734-1FDCD544AA0C}" type="sibTrans" cxnId="{EC89F4E2-1994-4C6C-AB43-854F3C9107C1}">
      <dgm:prSet/>
      <dgm:spPr/>
      <dgm:t>
        <a:bodyPr/>
        <a:lstStyle/>
        <a:p>
          <a:endParaRPr lang="en-US"/>
        </a:p>
      </dgm:t>
    </dgm:pt>
    <dgm:pt modelId="{7344C325-A600-48F2-B718-48925A477B78}">
      <dgm:prSet phldrT="[Text]"/>
      <dgm:spPr/>
      <dgm:t>
        <a:bodyPr/>
        <a:lstStyle/>
        <a:p>
          <a:r>
            <a:rPr lang="en-US" dirty="0"/>
            <a:t>0.00</a:t>
          </a:r>
        </a:p>
      </dgm:t>
    </dgm:pt>
    <dgm:pt modelId="{D7CA7865-EB0D-4791-BA4C-9F3EBD23452F}" type="parTrans" cxnId="{8AF04F2F-92E1-48FC-BB69-E34A3C005190}">
      <dgm:prSet/>
      <dgm:spPr/>
      <dgm:t>
        <a:bodyPr/>
        <a:lstStyle/>
        <a:p>
          <a:endParaRPr lang="en-US"/>
        </a:p>
      </dgm:t>
    </dgm:pt>
    <dgm:pt modelId="{5514492A-039A-4FDF-905B-DDFC0577BFFF}" type="sibTrans" cxnId="{8AF04F2F-92E1-48FC-BB69-E34A3C005190}">
      <dgm:prSet/>
      <dgm:spPr/>
      <dgm:t>
        <a:bodyPr/>
        <a:lstStyle/>
        <a:p>
          <a:endParaRPr lang="en-US"/>
        </a:p>
      </dgm:t>
    </dgm:pt>
    <dgm:pt modelId="{9465F54B-C6C9-4309-B114-FE2212913DE3}" type="pres">
      <dgm:prSet presAssocID="{0443F16D-94CE-4A43-A6BE-9B10CC1494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0E5534-AB11-4ACA-8C12-9DD39F6E176C}" type="pres">
      <dgm:prSet presAssocID="{A15E2246-819A-41A6-9876-B33DBBA940E3}" presName="vertOne" presStyleCnt="0"/>
      <dgm:spPr/>
    </dgm:pt>
    <dgm:pt modelId="{52DFAD83-7569-4734-96D7-708CDB905038}" type="pres">
      <dgm:prSet presAssocID="{A15E2246-819A-41A6-9876-B33DBBA940E3}" presName="txOne" presStyleLbl="node0" presStyleIdx="0" presStyleCnt="3">
        <dgm:presLayoutVars>
          <dgm:chPref val="3"/>
        </dgm:presLayoutVars>
      </dgm:prSet>
      <dgm:spPr/>
    </dgm:pt>
    <dgm:pt modelId="{B6947601-B26D-4E6E-A489-CA33F55FC26B}" type="pres">
      <dgm:prSet presAssocID="{A15E2246-819A-41A6-9876-B33DBBA940E3}" presName="parTransOne" presStyleCnt="0"/>
      <dgm:spPr/>
    </dgm:pt>
    <dgm:pt modelId="{07447B83-8E88-47E5-855F-EDF164FDF76F}" type="pres">
      <dgm:prSet presAssocID="{A15E2246-819A-41A6-9876-B33DBBA940E3}" presName="horzOne" presStyleCnt="0"/>
      <dgm:spPr/>
    </dgm:pt>
    <dgm:pt modelId="{72F7FF56-C101-47AA-B711-A428D277FDB3}" type="pres">
      <dgm:prSet presAssocID="{8ED10D90-6CA5-489D-8FC3-710D6A071CDF}" presName="vertTwo" presStyleCnt="0"/>
      <dgm:spPr/>
    </dgm:pt>
    <dgm:pt modelId="{30F54AFA-078C-49BD-8C77-27A527C5957A}" type="pres">
      <dgm:prSet presAssocID="{8ED10D90-6CA5-489D-8FC3-710D6A071CDF}" presName="txTwo" presStyleLbl="node2" presStyleIdx="0" presStyleCnt="3">
        <dgm:presLayoutVars>
          <dgm:chPref val="3"/>
        </dgm:presLayoutVars>
      </dgm:prSet>
      <dgm:spPr/>
    </dgm:pt>
    <dgm:pt modelId="{150411C5-C28C-4AFD-9B8C-585DC17BC62A}" type="pres">
      <dgm:prSet presAssocID="{8ED10D90-6CA5-489D-8FC3-710D6A071CDF}" presName="parTransTwo" presStyleCnt="0"/>
      <dgm:spPr/>
    </dgm:pt>
    <dgm:pt modelId="{5E53217F-0000-4103-9443-41F7E090F223}" type="pres">
      <dgm:prSet presAssocID="{8ED10D90-6CA5-489D-8FC3-710D6A071CDF}" presName="horzTwo" presStyleCnt="0"/>
      <dgm:spPr/>
    </dgm:pt>
    <dgm:pt modelId="{B38672C9-CB44-488A-9559-7B8C6C243C28}" type="pres">
      <dgm:prSet presAssocID="{FB6201BD-32B1-43E8-A214-6DB8EE6D0E60}" presName="vertThree" presStyleCnt="0"/>
      <dgm:spPr/>
    </dgm:pt>
    <dgm:pt modelId="{B0BE1F6A-46EA-4050-8CA9-5E02897E9963}" type="pres">
      <dgm:prSet presAssocID="{FB6201BD-32B1-43E8-A214-6DB8EE6D0E60}" presName="txThree" presStyleLbl="node3" presStyleIdx="0" presStyleCnt="3">
        <dgm:presLayoutVars>
          <dgm:chPref val="3"/>
        </dgm:presLayoutVars>
      </dgm:prSet>
      <dgm:spPr/>
    </dgm:pt>
    <dgm:pt modelId="{60AA4DEE-8802-4219-BF92-24CDC6306FBC}" type="pres">
      <dgm:prSet presAssocID="{FB6201BD-32B1-43E8-A214-6DB8EE6D0E60}" presName="horzThree" presStyleCnt="0"/>
      <dgm:spPr/>
    </dgm:pt>
    <dgm:pt modelId="{5BEFBCD9-ABC1-46CA-AB49-D93CDE1BBEAA}" type="pres">
      <dgm:prSet presAssocID="{9629F876-4FD3-4008-A7CC-3135DD3A6BAB}" presName="sibSpaceOne" presStyleCnt="0"/>
      <dgm:spPr/>
    </dgm:pt>
    <dgm:pt modelId="{5AB7CE97-7E1F-4813-A09E-A03B2FB580B8}" type="pres">
      <dgm:prSet presAssocID="{1BE41249-DA23-4F21-BBC0-DB1B8ECF0907}" presName="vertOne" presStyleCnt="0"/>
      <dgm:spPr/>
    </dgm:pt>
    <dgm:pt modelId="{18E4A49D-7885-4E3D-A783-6214159A8D13}" type="pres">
      <dgm:prSet presAssocID="{1BE41249-DA23-4F21-BBC0-DB1B8ECF0907}" presName="txOne" presStyleLbl="node0" presStyleIdx="1" presStyleCnt="3">
        <dgm:presLayoutVars>
          <dgm:chPref val="3"/>
        </dgm:presLayoutVars>
      </dgm:prSet>
      <dgm:spPr/>
    </dgm:pt>
    <dgm:pt modelId="{616CC108-EB1B-4E76-8984-B18A94AA5506}" type="pres">
      <dgm:prSet presAssocID="{1BE41249-DA23-4F21-BBC0-DB1B8ECF0907}" presName="parTransOne" presStyleCnt="0"/>
      <dgm:spPr/>
    </dgm:pt>
    <dgm:pt modelId="{075B8D6C-74A7-44E1-803C-B3444DD1B683}" type="pres">
      <dgm:prSet presAssocID="{1BE41249-DA23-4F21-BBC0-DB1B8ECF0907}" presName="horzOne" presStyleCnt="0"/>
      <dgm:spPr/>
    </dgm:pt>
    <dgm:pt modelId="{FD764ABC-0974-49AE-B0F3-77C2EF027AED}" type="pres">
      <dgm:prSet presAssocID="{C4BD62DE-27D1-413A-B89F-E82FFFC544F7}" presName="vertTwo" presStyleCnt="0"/>
      <dgm:spPr/>
    </dgm:pt>
    <dgm:pt modelId="{030AA05C-8A70-4641-BD7C-BDA999AD3412}" type="pres">
      <dgm:prSet presAssocID="{C4BD62DE-27D1-413A-B89F-E82FFFC544F7}" presName="txTwo" presStyleLbl="node2" presStyleIdx="1" presStyleCnt="3">
        <dgm:presLayoutVars>
          <dgm:chPref val="3"/>
        </dgm:presLayoutVars>
      </dgm:prSet>
      <dgm:spPr/>
    </dgm:pt>
    <dgm:pt modelId="{A5443439-3359-447A-B9AC-755C33596063}" type="pres">
      <dgm:prSet presAssocID="{C4BD62DE-27D1-413A-B89F-E82FFFC544F7}" presName="parTransTwo" presStyleCnt="0"/>
      <dgm:spPr/>
    </dgm:pt>
    <dgm:pt modelId="{B355948D-E518-444D-ADDA-44DDE0735226}" type="pres">
      <dgm:prSet presAssocID="{C4BD62DE-27D1-413A-B89F-E82FFFC544F7}" presName="horzTwo" presStyleCnt="0"/>
      <dgm:spPr/>
    </dgm:pt>
    <dgm:pt modelId="{A80E05AB-03A4-4DD1-9FBF-6ACC6D6D435A}" type="pres">
      <dgm:prSet presAssocID="{0BA0E9F2-E80E-41B2-A4A4-D9823A1C7636}" presName="vertThree" presStyleCnt="0"/>
      <dgm:spPr/>
    </dgm:pt>
    <dgm:pt modelId="{173F40A0-8030-4B99-9CBA-AADBD7CB8D1B}" type="pres">
      <dgm:prSet presAssocID="{0BA0E9F2-E80E-41B2-A4A4-D9823A1C7636}" presName="txThree" presStyleLbl="node3" presStyleIdx="1" presStyleCnt="3">
        <dgm:presLayoutVars>
          <dgm:chPref val="3"/>
        </dgm:presLayoutVars>
      </dgm:prSet>
      <dgm:spPr/>
    </dgm:pt>
    <dgm:pt modelId="{D7BFC582-9DAA-4BF5-AF30-2C094108424B}" type="pres">
      <dgm:prSet presAssocID="{0BA0E9F2-E80E-41B2-A4A4-D9823A1C7636}" presName="horzThree" presStyleCnt="0"/>
      <dgm:spPr/>
    </dgm:pt>
    <dgm:pt modelId="{08BB52A0-4C72-4969-8FD8-B3D5652F0D25}" type="pres">
      <dgm:prSet presAssocID="{C7AFEA6A-27B4-4B0C-A205-1816EA1296F5}" presName="sibSpaceOne" presStyleCnt="0"/>
      <dgm:spPr/>
    </dgm:pt>
    <dgm:pt modelId="{3B8606AF-D612-4DB0-A2F6-C1368829B67E}" type="pres">
      <dgm:prSet presAssocID="{FD5B7B14-34D4-439E-B624-D852D11A56D4}" presName="vertOne" presStyleCnt="0"/>
      <dgm:spPr/>
    </dgm:pt>
    <dgm:pt modelId="{F75C5F91-2C91-4175-8112-905159CA2F4C}" type="pres">
      <dgm:prSet presAssocID="{FD5B7B14-34D4-439E-B624-D852D11A56D4}" presName="txOne" presStyleLbl="node0" presStyleIdx="2" presStyleCnt="3">
        <dgm:presLayoutVars>
          <dgm:chPref val="3"/>
        </dgm:presLayoutVars>
      </dgm:prSet>
      <dgm:spPr/>
    </dgm:pt>
    <dgm:pt modelId="{A72E1CE2-BDEB-4A28-9A2E-0B96CB0A546B}" type="pres">
      <dgm:prSet presAssocID="{FD5B7B14-34D4-439E-B624-D852D11A56D4}" presName="parTransOne" presStyleCnt="0"/>
      <dgm:spPr/>
    </dgm:pt>
    <dgm:pt modelId="{E3B2FED9-3342-4255-A065-F5BD07DED9AD}" type="pres">
      <dgm:prSet presAssocID="{FD5B7B14-34D4-439E-B624-D852D11A56D4}" presName="horzOne" presStyleCnt="0"/>
      <dgm:spPr/>
    </dgm:pt>
    <dgm:pt modelId="{EC7B796D-17CE-4B7A-9EB3-CF2074854D26}" type="pres">
      <dgm:prSet presAssocID="{7344C325-A600-48F2-B718-48925A477B78}" presName="vertTwo" presStyleCnt="0"/>
      <dgm:spPr/>
    </dgm:pt>
    <dgm:pt modelId="{E7E25B75-8DAC-4204-9395-F5038F9524AF}" type="pres">
      <dgm:prSet presAssocID="{7344C325-A600-48F2-B718-48925A477B78}" presName="txTwo" presStyleLbl="node2" presStyleIdx="2" presStyleCnt="3">
        <dgm:presLayoutVars>
          <dgm:chPref val="3"/>
        </dgm:presLayoutVars>
      </dgm:prSet>
      <dgm:spPr/>
    </dgm:pt>
    <dgm:pt modelId="{76EE0549-871D-4236-B498-F9D3540161AB}" type="pres">
      <dgm:prSet presAssocID="{7344C325-A600-48F2-B718-48925A477B78}" presName="parTransTwo" presStyleCnt="0"/>
      <dgm:spPr/>
    </dgm:pt>
    <dgm:pt modelId="{2E34BD57-25D1-43A3-8A38-63D6987C10E3}" type="pres">
      <dgm:prSet presAssocID="{7344C325-A600-48F2-B718-48925A477B78}" presName="horzTwo" presStyleCnt="0"/>
      <dgm:spPr/>
    </dgm:pt>
    <dgm:pt modelId="{77679144-F634-4A80-B0DB-C9E47010D5F2}" type="pres">
      <dgm:prSet presAssocID="{CEB6ABA2-BE4A-4128-A976-1022C1183375}" presName="vertThree" presStyleCnt="0"/>
      <dgm:spPr/>
    </dgm:pt>
    <dgm:pt modelId="{A4A363B7-A73C-4735-A60C-9383D4491246}" type="pres">
      <dgm:prSet presAssocID="{CEB6ABA2-BE4A-4128-A976-1022C1183375}" presName="txThree" presStyleLbl="node3" presStyleIdx="2" presStyleCnt="3">
        <dgm:presLayoutVars>
          <dgm:chPref val="3"/>
        </dgm:presLayoutVars>
      </dgm:prSet>
      <dgm:spPr/>
    </dgm:pt>
    <dgm:pt modelId="{D183361C-5288-45D7-B677-E8CAE5B00851}" type="pres">
      <dgm:prSet presAssocID="{CEB6ABA2-BE4A-4128-A976-1022C1183375}" presName="horzThree" presStyleCnt="0"/>
      <dgm:spPr/>
    </dgm:pt>
  </dgm:ptLst>
  <dgm:cxnLst>
    <dgm:cxn modelId="{A6E02412-F04D-4821-9709-6466AA1348E7}" srcId="{A15E2246-819A-41A6-9876-B33DBBA940E3}" destId="{8ED10D90-6CA5-489D-8FC3-710D6A071CDF}" srcOrd="0" destOrd="0" parTransId="{EC97EE03-C298-4E44-A52B-F662748AEF82}" sibTransId="{FB646587-4913-416D-8875-EDD86F391813}"/>
    <dgm:cxn modelId="{A738271A-3C49-4086-88C9-0B4E9F0AA74A}" type="presOf" srcId="{8ED10D90-6CA5-489D-8FC3-710D6A071CDF}" destId="{30F54AFA-078C-49BD-8C77-27A527C5957A}" srcOrd="0" destOrd="0" presId="urn:microsoft.com/office/officeart/2005/8/layout/architecture"/>
    <dgm:cxn modelId="{D5F5261B-6C3A-49D0-841F-2D42CACE6344}" type="presOf" srcId="{A15E2246-819A-41A6-9876-B33DBBA940E3}" destId="{52DFAD83-7569-4734-96D7-708CDB905038}" srcOrd="0" destOrd="0" presId="urn:microsoft.com/office/officeart/2005/8/layout/architecture"/>
    <dgm:cxn modelId="{8AF04F2F-92E1-48FC-BB69-E34A3C005190}" srcId="{FD5B7B14-34D4-439E-B624-D852D11A56D4}" destId="{7344C325-A600-48F2-B718-48925A477B78}" srcOrd="0" destOrd="0" parTransId="{D7CA7865-EB0D-4791-BA4C-9F3EBD23452F}" sibTransId="{5514492A-039A-4FDF-905B-DDFC0577BFFF}"/>
    <dgm:cxn modelId="{6E6A285B-729E-48FD-BC1F-B9B81638592A}" type="presOf" srcId="{7344C325-A600-48F2-B718-48925A477B78}" destId="{E7E25B75-8DAC-4204-9395-F5038F9524AF}" srcOrd="0" destOrd="0" presId="urn:microsoft.com/office/officeart/2005/8/layout/architecture"/>
    <dgm:cxn modelId="{528BDC42-452B-4A75-813D-C1BD8BB6F64D}" srcId="{8ED10D90-6CA5-489D-8FC3-710D6A071CDF}" destId="{FB6201BD-32B1-43E8-A214-6DB8EE6D0E60}" srcOrd="0" destOrd="0" parTransId="{9E9087C9-8CD9-464E-BFAA-6E9058E1CA20}" sibTransId="{6608D39E-7629-455D-832D-794A4D5B701C}"/>
    <dgm:cxn modelId="{35078B79-51C0-4D1B-8765-60F82F1E1E03}" srcId="{0443F16D-94CE-4A43-A6BE-9B10CC149412}" destId="{1BE41249-DA23-4F21-BBC0-DB1B8ECF0907}" srcOrd="1" destOrd="0" parTransId="{94F67617-2B37-4E05-8F6A-770E8A29CD7E}" sibTransId="{C7AFEA6A-27B4-4B0C-A205-1816EA1296F5}"/>
    <dgm:cxn modelId="{9692638A-1869-4FFB-B011-9F8200B659A2}" type="presOf" srcId="{1BE41249-DA23-4F21-BBC0-DB1B8ECF0907}" destId="{18E4A49D-7885-4E3D-A783-6214159A8D13}" srcOrd="0" destOrd="0" presId="urn:microsoft.com/office/officeart/2005/8/layout/architecture"/>
    <dgm:cxn modelId="{D3D409B8-C7B0-46AA-A10F-0BDB789DAA7F}" type="presOf" srcId="{C4BD62DE-27D1-413A-B89F-E82FFFC544F7}" destId="{030AA05C-8A70-4641-BD7C-BDA999AD3412}" srcOrd="0" destOrd="0" presId="urn:microsoft.com/office/officeart/2005/8/layout/architecture"/>
    <dgm:cxn modelId="{582B5CC4-F817-4E1C-A95B-A7C97472F519}" type="presOf" srcId="{FB6201BD-32B1-43E8-A214-6DB8EE6D0E60}" destId="{B0BE1F6A-46EA-4050-8CA9-5E02897E9963}" srcOrd="0" destOrd="0" presId="urn:microsoft.com/office/officeart/2005/8/layout/architecture"/>
    <dgm:cxn modelId="{DEC1F0C6-189F-4283-9F6F-DFF89A684CD4}" srcId="{C4BD62DE-27D1-413A-B89F-E82FFFC544F7}" destId="{0BA0E9F2-E80E-41B2-A4A4-D9823A1C7636}" srcOrd="0" destOrd="0" parTransId="{943DCF53-C1BB-4E8F-B5D6-D1B14A31A5A2}" sibTransId="{FB380584-1909-4F11-8FA2-E77FF8350D60}"/>
    <dgm:cxn modelId="{77E452CA-20A2-4DE1-A336-E039C0153952}" type="presOf" srcId="{FD5B7B14-34D4-439E-B624-D852D11A56D4}" destId="{F75C5F91-2C91-4175-8112-905159CA2F4C}" srcOrd="0" destOrd="0" presId="urn:microsoft.com/office/officeart/2005/8/layout/architecture"/>
    <dgm:cxn modelId="{6D06ECCC-9F1A-4232-A876-CA4212B20EBF}" type="presOf" srcId="{0BA0E9F2-E80E-41B2-A4A4-D9823A1C7636}" destId="{173F40A0-8030-4B99-9CBA-AADBD7CB8D1B}" srcOrd="0" destOrd="0" presId="urn:microsoft.com/office/officeart/2005/8/layout/architecture"/>
    <dgm:cxn modelId="{3229D7D2-804D-4ADE-8368-390660F5152E}" srcId="{7344C325-A600-48F2-B718-48925A477B78}" destId="{CEB6ABA2-BE4A-4128-A976-1022C1183375}" srcOrd="0" destOrd="0" parTransId="{7232DA1D-98C7-4FD3-9F9C-2BE195C8A659}" sibTransId="{3435F35D-736D-4ED1-9C95-D387794C4EBA}"/>
    <dgm:cxn modelId="{49C0F1DB-D8A9-4CA8-94D4-33FC5B0B984F}" type="presOf" srcId="{CEB6ABA2-BE4A-4128-A976-1022C1183375}" destId="{A4A363B7-A73C-4735-A60C-9383D4491246}" srcOrd="0" destOrd="0" presId="urn:microsoft.com/office/officeart/2005/8/layout/architecture"/>
    <dgm:cxn modelId="{EC89F4E2-1994-4C6C-AB43-854F3C9107C1}" srcId="{0443F16D-94CE-4A43-A6BE-9B10CC149412}" destId="{FD5B7B14-34D4-439E-B624-D852D11A56D4}" srcOrd="2" destOrd="0" parTransId="{32FB58F1-D9CF-45D2-AB6F-F08BCE9CE980}" sibTransId="{26939483-FBE6-4114-8734-1FDCD544AA0C}"/>
    <dgm:cxn modelId="{381A9AED-C06C-4DF8-A94D-6E96929C905B}" srcId="{0443F16D-94CE-4A43-A6BE-9B10CC149412}" destId="{A15E2246-819A-41A6-9876-B33DBBA940E3}" srcOrd="0" destOrd="0" parTransId="{620DC0B2-A0F4-4783-B57B-93D599B8C20B}" sibTransId="{9629F876-4FD3-4008-A7CC-3135DD3A6BAB}"/>
    <dgm:cxn modelId="{8E30A7F0-B2F2-4EC0-8D58-2861635D6814}" type="presOf" srcId="{0443F16D-94CE-4A43-A6BE-9B10CC149412}" destId="{9465F54B-C6C9-4309-B114-FE2212913DE3}" srcOrd="0" destOrd="0" presId="urn:microsoft.com/office/officeart/2005/8/layout/architecture"/>
    <dgm:cxn modelId="{ADF748FC-70BC-4656-953D-879AB18568D8}" srcId="{1BE41249-DA23-4F21-BBC0-DB1B8ECF0907}" destId="{C4BD62DE-27D1-413A-B89F-E82FFFC544F7}" srcOrd="0" destOrd="0" parTransId="{E38947F9-962F-4EB5-87DA-429AECFEB556}" sibTransId="{F4DBBFA2-5C38-46D5-AC4E-14C942463363}"/>
    <dgm:cxn modelId="{FFEB74AE-03B1-4232-A56B-4DA0A0EE18E5}" type="presParOf" srcId="{9465F54B-C6C9-4309-B114-FE2212913DE3}" destId="{680E5534-AB11-4ACA-8C12-9DD39F6E176C}" srcOrd="0" destOrd="0" presId="urn:microsoft.com/office/officeart/2005/8/layout/architecture"/>
    <dgm:cxn modelId="{404D1666-27C1-40EA-883A-8FDEB6D2391A}" type="presParOf" srcId="{680E5534-AB11-4ACA-8C12-9DD39F6E176C}" destId="{52DFAD83-7569-4734-96D7-708CDB905038}" srcOrd="0" destOrd="0" presId="urn:microsoft.com/office/officeart/2005/8/layout/architecture"/>
    <dgm:cxn modelId="{B156CD04-F770-4504-9397-134640AF94B7}" type="presParOf" srcId="{680E5534-AB11-4ACA-8C12-9DD39F6E176C}" destId="{B6947601-B26D-4E6E-A489-CA33F55FC26B}" srcOrd="1" destOrd="0" presId="urn:microsoft.com/office/officeart/2005/8/layout/architecture"/>
    <dgm:cxn modelId="{60B3D924-9F04-4DD8-850C-0CB4AB980A14}" type="presParOf" srcId="{680E5534-AB11-4ACA-8C12-9DD39F6E176C}" destId="{07447B83-8E88-47E5-855F-EDF164FDF76F}" srcOrd="2" destOrd="0" presId="urn:microsoft.com/office/officeart/2005/8/layout/architecture"/>
    <dgm:cxn modelId="{8EF37878-7D3A-4EEF-BDD7-686EFA5C5565}" type="presParOf" srcId="{07447B83-8E88-47E5-855F-EDF164FDF76F}" destId="{72F7FF56-C101-47AA-B711-A428D277FDB3}" srcOrd="0" destOrd="0" presId="urn:microsoft.com/office/officeart/2005/8/layout/architecture"/>
    <dgm:cxn modelId="{0283387A-4B52-482C-9068-EF0F1AD33DB5}" type="presParOf" srcId="{72F7FF56-C101-47AA-B711-A428D277FDB3}" destId="{30F54AFA-078C-49BD-8C77-27A527C5957A}" srcOrd="0" destOrd="0" presId="urn:microsoft.com/office/officeart/2005/8/layout/architecture"/>
    <dgm:cxn modelId="{9168189F-105E-4D0A-992E-14B68781A221}" type="presParOf" srcId="{72F7FF56-C101-47AA-B711-A428D277FDB3}" destId="{150411C5-C28C-4AFD-9B8C-585DC17BC62A}" srcOrd="1" destOrd="0" presId="urn:microsoft.com/office/officeart/2005/8/layout/architecture"/>
    <dgm:cxn modelId="{40DA4B52-A136-4C25-B53F-9B5CEDC7CEF3}" type="presParOf" srcId="{72F7FF56-C101-47AA-B711-A428D277FDB3}" destId="{5E53217F-0000-4103-9443-41F7E090F223}" srcOrd="2" destOrd="0" presId="urn:microsoft.com/office/officeart/2005/8/layout/architecture"/>
    <dgm:cxn modelId="{D4B815AB-4E35-43C1-BCFE-19FA2A4EBD53}" type="presParOf" srcId="{5E53217F-0000-4103-9443-41F7E090F223}" destId="{B38672C9-CB44-488A-9559-7B8C6C243C28}" srcOrd="0" destOrd="0" presId="urn:microsoft.com/office/officeart/2005/8/layout/architecture"/>
    <dgm:cxn modelId="{D39C596B-98E9-4A98-9547-E63EA073F1F0}" type="presParOf" srcId="{B38672C9-CB44-488A-9559-7B8C6C243C28}" destId="{B0BE1F6A-46EA-4050-8CA9-5E02897E9963}" srcOrd="0" destOrd="0" presId="urn:microsoft.com/office/officeart/2005/8/layout/architecture"/>
    <dgm:cxn modelId="{05690FB2-F959-4744-8112-52E3334EFC24}" type="presParOf" srcId="{B38672C9-CB44-488A-9559-7B8C6C243C28}" destId="{60AA4DEE-8802-4219-BF92-24CDC6306FBC}" srcOrd="1" destOrd="0" presId="urn:microsoft.com/office/officeart/2005/8/layout/architecture"/>
    <dgm:cxn modelId="{E1874638-3FE6-4F17-82CD-00A934A7A5CA}" type="presParOf" srcId="{9465F54B-C6C9-4309-B114-FE2212913DE3}" destId="{5BEFBCD9-ABC1-46CA-AB49-D93CDE1BBEAA}" srcOrd="1" destOrd="0" presId="urn:microsoft.com/office/officeart/2005/8/layout/architecture"/>
    <dgm:cxn modelId="{EC5B65C9-716C-4127-8567-B032289BAB89}" type="presParOf" srcId="{9465F54B-C6C9-4309-B114-FE2212913DE3}" destId="{5AB7CE97-7E1F-4813-A09E-A03B2FB580B8}" srcOrd="2" destOrd="0" presId="urn:microsoft.com/office/officeart/2005/8/layout/architecture"/>
    <dgm:cxn modelId="{61C80D23-0457-4E6A-8483-5FBAD960B108}" type="presParOf" srcId="{5AB7CE97-7E1F-4813-A09E-A03B2FB580B8}" destId="{18E4A49D-7885-4E3D-A783-6214159A8D13}" srcOrd="0" destOrd="0" presId="urn:microsoft.com/office/officeart/2005/8/layout/architecture"/>
    <dgm:cxn modelId="{2230D87F-ECA0-4C5A-9359-EA297ED207DB}" type="presParOf" srcId="{5AB7CE97-7E1F-4813-A09E-A03B2FB580B8}" destId="{616CC108-EB1B-4E76-8984-B18A94AA5506}" srcOrd="1" destOrd="0" presId="urn:microsoft.com/office/officeart/2005/8/layout/architecture"/>
    <dgm:cxn modelId="{3448BDDB-9697-467A-AF0C-617B32304F3B}" type="presParOf" srcId="{5AB7CE97-7E1F-4813-A09E-A03B2FB580B8}" destId="{075B8D6C-74A7-44E1-803C-B3444DD1B683}" srcOrd="2" destOrd="0" presId="urn:microsoft.com/office/officeart/2005/8/layout/architecture"/>
    <dgm:cxn modelId="{EEB7C09C-DDCA-4B7D-A534-7F53B80E812F}" type="presParOf" srcId="{075B8D6C-74A7-44E1-803C-B3444DD1B683}" destId="{FD764ABC-0974-49AE-B0F3-77C2EF027AED}" srcOrd="0" destOrd="0" presId="urn:microsoft.com/office/officeart/2005/8/layout/architecture"/>
    <dgm:cxn modelId="{D8C31F29-C284-46FA-B9E8-9E3F9CEEECD6}" type="presParOf" srcId="{FD764ABC-0974-49AE-B0F3-77C2EF027AED}" destId="{030AA05C-8A70-4641-BD7C-BDA999AD3412}" srcOrd="0" destOrd="0" presId="urn:microsoft.com/office/officeart/2005/8/layout/architecture"/>
    <dgm:cxn modelId="{70E3A71E-2BE1-419A-A9BE-3385FCF57726}" type="presParOf" srcId="{FD764ABC-0974-49AE-B0F3-77C2EF027AED}" destId="{A5443439-3359-447A-B9AC-755C33596063}" srcOrd="1" destOrd="0" presId="urn:microsoft.com/office/officeart/2005/8/layout/architecture"/>
    <dgm:cxn modelId="{EDA0437D-D635-4223-A697-8636DB53C7E2}" type="presParOf" srcId="{FD764ABC-0974-49AE-B0F3-77C2EF027AED}" destId="{B355948D-E518-444D-ADDA-44DDE0735226}" srcOrd="2" destOrd="0" presId="urn:microsoft.com/office/officeart/2005/8/layout/architecture"/>
    <dgm:cxn modelId="{C1D8BE6B-C563-4E84-B88B-905FB817C63D}" type="presParOf" srcId="{B355948D-E518-444D-ADDA-44DDE0735226}" destId="{A80E05AB-03A4-4DD1-9FBF-6ACC6D6D435A}" srcOrd="0" destOrd="0" presId="urn:microsoft.com/office/officeart/2005/8/layout/architecture"/>
    <dgm:cxn modelId="{611F5B5A-371B-4D06-9B3C-6D1EA2E960D2}" type="presParOf" srcId="{A80E05AB-03A4-4DD1-9FBF-6ACC6D6D435A}" destId="{173F40A0-8030-4B99-9CBA-AADBD7CB8D1B}" srcOrd="0" destOrd="0" presId="urn:microsoft.com/office/officeart/2005/8/layout/architecture"/>
    <dgm:cxn modelId="{BA1FE98A-FA7F-47AE-BCDA-1C3CF1F9E74A}" type="presParOf" srcId="{A80E05AB-03A4-4DD1-9FBF-6ACC6D6D435A}" destId="{D7BFC582-9DAA-4BF5-AF30-2C094108424B}" srcOrd="1" destOrd="0" presId="urn:microsoft.com/office/officeart/2005/8/layout/architecture"/>
    <dgm:cxn modelId="{ADCFBBDB-77BF-4AAE-B550-1EC1A74FD6E3}" type="presParOf" srcId="{9465F54B-C6C9-4309-B114-FE2212913DE3}" destId="{08BB52A0-4C72-4969-8FD8-B3D5652F0D25}" srcOrd="3" destOrd="0" presId="urn:microsoft.com/office/officeart/2005/8/layout/architecture"/>
    <dgm:cxn modelId="{2FAECE59-A657-4C4E-AE3B-59AD8CC9EE85}" type="presParOf" srcId="{9465F54B-C6C9-4309-B114-FE2212913DE3}" destId="{3B8606AF-D612-4DB0-A2F6-C1368829B67E}" srcOrd="4" destOrd="0" presId="urn:microsoft.com/office/officeart/2005/8/layout/architecture"/>
    <dgm:cxn modelId="{0F9F9760-6609-4707-A271-E7E7B6332710}" type="presParOf" srcId="{3B8606AF-D612-4DB0-A2F6-C1368829B67E}" destId="{F75C5F91-2C91-4175-8112-905159CA2F4C}" srcOrd="0" destOrd="0" presId="urn:microsoft.com/office/officeart/2005/8/layout/architecture"/>
    <dgm:cxn modelId="{EE70E66C-D0A1-4CA7-9802-46692D109AE2}" type="presParOf" srcId="{3B8606AF-D612-4DB0-A2F6-C1368829B67E}" destId="{A72E1CE2-BDEB-4A28-9A2E-0B96CB0A546B}" srcOrd="1" destOrd="0" presId="urn:microsoft.com/office/officeart/2005/8/layout/architecture"/>
    <dgm:cxn modelId="{8D540FA6-9F62-4DD2-9D92-ED9FC010F492}" type="presParOf" srcId="{3B8606AF-D612-4DB0-A2F6-C1368829B67E}" destId="{E3B2FED9-3342-4255-A065-F5BD07DED9AD}" srcOrd="2" destOrd="0" presId="urn:microsoft.com/office/officeart/2005/8/layout/architecture"/>
    <dgm:cxn modelId="{1A3F0CA0-0916-4176-B4BF-3C970E9ABB09}" type="presParOf" srcId="{E3B2FED9-3342-4255-A065-F5BD07DED9AD}" destId="{EC7B796D-17CE-4B7A-9EB3-CF2074854D26}" srcOrd="0" destOrd="0" presId="urn:microsoft.com/office/officeart/2005/8/layout/architecture"/>
    <dgm:cxn modelId="{7363A1AD-F0D1-44FC-8924-9A23191FF476}" type="presParOf" srcId="{EC7B796D-17CE-4B7A-9EB3-CF2074854D26}" destId="{E7E25B75-8DAC-4204-9395-F5038F9524AF}" srcOrd="0" destOrd="0" presId="urn:microsoft.com/office/officeart/2005/8/layout/architecture"/>
    <dgm:cxn modelId="{9371ABC7-135B-4115-8B08-06AB36AE2779}" type="presParOf" srcId="{EC7B796D-17CE-4B7A-9EB3-CF2074854D26}" destId="{76EE0549-871D-4236-B498-F9D3540161AB}" srcOrd="1" destOrd="0" presId="urn:microsoft.com/office/officeart/2005/8/layout/architecture"/>
    <dgm:cxn modelId="{3C76353D-C25A-4BA5-AE43-99ED523197BB}" type="presParOf" srcId="{EC7B796D-17CE-4B7A-9EB3-CF2074854D26}" destId="{2E34BD57-25D1-43A3-8A38-63D6987C10E3}" srcOrd="2" destOrd="0" presId="urn:microsoft.com/office/officeart/2005/8/layout/architecture"/>
    <dgm:cxn modelId="{CBD6B1A2-CCE8-44F7-9473-9FF92C541966}" type="presParOf" srcId="{2E34BD57-25D1-43A3-8A38-63D6987C10E3}" destId="{77679144-F634-4A80-B0DB-C9E47010D5F2}" srcOrd="0" destOrd="0" presId="urn:microsoft.com/office/officeart/2005/8/layout/architecture"/>
    <dgm:cxn modelId="{93C1C448-EB80-4234-84A9-1A4793779082}" type="presParOf" srcId="{77679144-F634-4A80-B0DB-C9E47010D5F2}" destId="{A4A363B7-A73C-4735-A60C-9383D4491246}" srcOrd="0" destOrd="0" presId="urn:microsoft.com/office/officeart/2005/8/layout/architecture"/>
    <dgm:cxn modelId="{16CB75E1-4054-415F-8F65-5259050EF410}" type="presParOf" srcId="{77679144-F634-4A80-B0DB-C9E47010D5F2}" destId="{D183361C-5288-45D7-B677-E8CAE5B0085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4612"/>
        <a:ext cx="684597" cy="46670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4612"/>
        <a:ext cx="684597" cy="46670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4612"/>
        <a:ext cx="684597" cy="46670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rgbClr val="70AD4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rgbClr val="70AD4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rgbClr val="70AD4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4612"/>
        <a:ext cx="684597" cy="46670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4612"/>
        <a:ext cx="684597" cy="46670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rgbClr val="70AD4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rgbClr val="70AD4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rgbClr val="70AD4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4612"/>
        <a:ext cx="684597" cy="46670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4612"/>
        <a:ext cx="684597" cy="46670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4612"/>
        <a:ext cx="684597" cy="46670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4612"/>
        <a:ext cx="684597" cy="46670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4612"/>
        <a:ext cx="684597" cy="46670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4612"/>
        <a:ext cx="684597" cy="4667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4612"/>
        <a:ext cx="684597" cy="46670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4612"/>
        <a:ext cx="684597" cy="46670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4612"/>
        <a:ext cx="684597" cy="46670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rgbClr val="70AD4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70AD4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rgbClr val="70AD4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rgbClr val="70AD4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rgbClr val="70AD4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4612"/>
        <a:ext cx="684597" cy="46670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4612"/>
        <a:ext cx="684597" cy="466701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4612"/>
        <a:ext cx="684597" cy="466701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4612"/>
        <a:ext cx="684597" cy="46670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4612"/>
        <a:ext cx="684597" cy="466701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0.70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83342" y="14612"/>
        <a:ext cx="684597" cy="466701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4612"/>
        <a:ext cx="684597" cy="466701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0.70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83342" y="14612"/>
        <a:ext cx="684597" cy="4667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4612"/>
        <a:ext cx="684597" cy="466701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4612"/>
        <a:ext cx="684597" cy="466701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0.70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83342" y="14612"/>
        <a:ext cx="684597" cy="466701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0.70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83342" y="14612"/>
        <a:ext cx="684597" cy="466701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83342" y="14612"/>
        <a:ext cx="684597" cy="466701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rgbClr val="70AD4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rgbClr val="70AD4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70AD4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rgbClr val="70AD4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rgbClr val="70AD4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rgbClr val="70AD4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rgbClr val="70AD4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rgbClr val="70AD4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83342" y="14612"/>
        <a:ext cx="684597" cy="466701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0.76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83342" y="14612"/>
        <a:ext cx="684597" cy="466701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0.76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83342" y="14612"/>
        <a:ext cx="684597" cy="466701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rgbClr val="70AD4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rgbClr val="70AD4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0.76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rgbClr val="70AD4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rgbClr val="70AD4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rgbClr val="70AD4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83342" y="14612"/>
        <a:ext cx="684597" cy="466701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0.76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0.19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83342" y="14612"/>
        <a:ext cx="684597" cy="466701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0.70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83342" y="14612"/>
        <a:ext cx="684597" cy="4667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4612"/>
        <a:ext cx="684597" cy="466701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rgbClr val="70AD4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0.70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83342" y="14612"/>
        <a:ext cx="684597" cy="466701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0.33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0.36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0.33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0.36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0.36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0.33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0.36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0.33</a:t>
          </a:r>
        </a:p>
      </dsp:txBody>
      <dsp:txXfrm>
        <a:off x="1683342" y="14612"/>
        <a:ext cx="684597" cy="466701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0.23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0.25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0.23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-0.50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0.70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0.25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-0.25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0.25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0.23</a:t>
          </a:r>
        </a:p>
      </dsp:txBody>
      <dsp:txXfrm>
        <a:off x="1683342" y="14612"/>
        <a:ext cx="684597" cy="466701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0.23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0.25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0.23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rgbClr val="70AD4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-0.50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rgbClr val="70AD47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0.70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0.25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-0.25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0.25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0.23</a:t>
          </a:r>
        </a:p>
      </dsp:txBody>
      <dsp:txXfrm>
        <a:off x="1683342" y="14612"/>
        <a:ext cx="684597" cy="466701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0.33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0.36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0.33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-1.00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0.36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-0.50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0.36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0.33</a:t>
          </a:r>
        </a:p>
      </dsp:txBody>
      <dsp:txXfrm>
        <a:off x="1683342" y="14612"/>
        <a:ext cx="684597" cy="466701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466" y="899122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604" y="911260"/>
        <a:ext cx="568628" cy="390148"/>
      </dsp:txXfrm>
    </dsp:sp>
    <dsp:sp modelId="{30F54AFA-078C-49BD-8C77-27A527C5957A}">
      <dsp:nvSpPr>
        <dsp:cNvPr id="0" name=""/>
        <dsp:cNvSpPr/>
      </dsp:nvSpPr>
      <dsp:spPr>
        <a:xfrm>
          <a:off x="1466" y="449708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13604" y="461846"/>
        <a:ext cx="568628" cy="390148"/>
      </dsp:txXfrm>
    </dsp:sp>
    <dsp:sp modelId="{B0BE1F6A-46EA-4050-8CA9-5E02897E9963}">
      <dsp:nvSpPr>
        <dsp:cNvPr id="0" name=""/>
        <dsp:cNvSpPr/>
      </dsp:nvSpPr>
      <dsp:spPr>
        <a:xfrm>
          <a:off x="1466" y="293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604" y="12431"/>
        <a:ext cx="568628" cy="390148"/>
      </dsp:txXfrm>
    </dsp:sp>
    <dsp:sp modelId="{18E4A49D-7885-4E3D-A783-6214159A8D13}">
      <dsp:nvSpPr>
        <dsp:cNvPr id="0" name=""/>
        <dsp:cNvSpPr/>
      </dsp:nvSpPr>
      <dsp:spPr>
        <a:xfrm>
          <a:off x="693978" y="899122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706116" y="911260"/>
        <a:ext cx="568628" cy="390148"/>
      </dsp:txXfrm>
    </dsp:sp>
    <dsp:sp modelId="{030AA05C-8A70-4641-BD7C-BDA999AD3412}">
      <dsp:nvSpPr>
        <dsp:cNvPr id="0" name=""/>
        <dsp:cNvSpPr/>
      </dsp:nvSpPr>
      <dsp:spPr>
        <a:xfrm>
          <a:off x="693978" y="449708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1.00</a:t>
          </a:r>
        </a:p>
      </dsp:txBody>
      <dsp:txXfrm>
        <a:off x="706116" y="461846"/>
        <a:ext cx="568628" cy="390148"/>
      </dsp:txXfrm>
    </dsp:sp>
    <dsp:sp modelId="{173F40A0-8030-4B99-9CBA-AADBD7CB8D1B}">
      <dsp:nvSpPr>
        <dsp:cNvPr id="0" name=""/>
        <dsp:cNvSpPr/>
      </dsp:nvSpPr>
      <dsp:spPr>
        <a:xfrm>
          <a:off x="693978" y="293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706116" y="12431"/>
        <a:ext cx="568628" cy="390148"/>
      </dsp:txXfrm>
    </dsp:sp>
    <dsp:sp modelId="{F75C5F91-2C91-4175-8112-905159CA2F4C}">
      <dsp:nvSpPr>
        <dsp:cNvPr id="0" name=""/>
        <dsp:cNvSpPr/>
      </dsp:nvSpPr>
      <dsp:spPr>
        <a:xfrm>
          <a:off x="1386491" y="899122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1398629" y="911260"/>
        <a:ext cx="568628" cy="390148"/>
      </dsp:txXfrm>
    </dsp:sp>
    <dsp:sp modelId="{E7E25B75-8DAC-4204-9395-F5038F9524AF}">
      <dsp:nvSpPr>
        <dsp:cNvPr id="0" name=""/>
        <dsp:cNvSpPr/>
      </dsp:nvSpPr>
      <dsp:spPr>
        <a:xfrm>
          <a:off x="1386491" y="449708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1398629" y="461846"/>
        <a:ext cx="568628" cy="390148"/>
      </dsp:txXfrm>
    </dsp:sp>
    <dsp:sp modelId="{A4A363B7-A73C-4735-A60C-9383D4491246}">
      <dsp:nvSpPr>
        <dsp:cNvPr id="0" name=""/>
        <dsp:cNvSpPr/>
      </dsp:nvSpPr>
      <dsp:spPr>
        <a:xfrm>
          <a:off x="1386491" y="293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98629" y="12431"/>
        <a:ext cx="568628" cy="390148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466" y="899122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0.00</a:t>
          </a:r>
        </a:p>
      </dsp:txBody>
      <dsp:txXfrm>
        <a:off x="13604" y="911260"/>
        <a:ext cx="568628" cy="390148"/>
      </dsp:txXfrm>
    </dsp:sp>
    <dsp:sp modelId="{30F54AFA-078C-49BD-8C77-27A527C5957A}">
      <dsp:nvSpPr>
        <dsp:cNvPr id="0" name=""/>
        <dsp:cNvSpPr/>
      </dsp:nvSpPr>
      <dsp:spPr>
        <a:xfrm>
          <a:off x="1466" y="449708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0.00</a:t>
          </a:r>
        </a:p>
      </dsp:txBody>
      <dsp:txXfrm>
        <a:off x="13604" y="461846"/>
        <a:ext cx="568628" cy="390148"/>
      </dsp:txXfrm>
    </dsp:sp>
    <dsp:sp modelId="{B0BE1F6A-46EA-4050-8CA9-5E02897E9963}">
      <dsp:nvSpPr>
        <dsp:cNvPr id="0" name=""/>
        <dsp:cNvSpPr/>
      </dsp:nvSpPr>
      <dsp:spPr>
        <a:xfrm>
          <a:off x="1466" y="293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0.00</a:t>
          </a:r>
        </a:p>
      </dsp:txBody>
      <dsp:txXfrm>
        <a:off x="13604" y="12431"/>
        <a:ext cx="568628" cy="390148"/>
      </dsp:txXfrm>
    </dsp:sp>
    <dsp:sp modelId="{18E4A49D-7885-4E3D-A783-6214159A8D13}">
      <dsp:nvSpPr>
        <dsp:cNvPr id="0" name=""/>
        <dsp:cNvSpPr/>
      </dsp:nvSpPr>
      <dsp:spPr>
        <a:xfrm>
          <a:off x="693978" y="899122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0.00</a:t>
          </a:r>
        </a:p>
      </dsp:txBody>
      <dsp:txXfrm>
        <a:off x="706116" y="911260"/>
        <a:ext cx="568628" cy="390148"/>
      </dsp:txXfrm>
    </dsp:sp>
    <dsp:sp modelId="{030AA05C-8A70-4641-BD7C-BDA999AD3412}">
      <dsp:nvSpPr>
        <dsp:cNvPr id="0" name=""/>
        <dsp:cNvSpPr/>
      </dsp:nvSpPr>
      <dsp:spPr>
        <a:xfrm>
          <a:off x="693978" y="449708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0.00</a:t>
          </a:r>
        </a:p>
      </dsp:txBody>
      <dsp:txXfrm>
        <a:off x="706116" y="461846"/>
        <a:ext cx="568628" cy="390148"/>
      </dsp:txXfrm>
    </dsp:sp>
    <dsp:sp modelId="{173F40A0-8030-4B99-9CBA-AADBD7CB8D1B}">
      <dsp:nvSpPr>
        <dsp:cNvPr id="0" name=""/>
        <dsp:cNvSpPr/>
      </dsp:nvSpPr>
      <dsp:spPr>
        <a:xfrm>
          <a:off x="693978" y="293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0.00</a:t>
          </a:r>
        </a:p>
      </dsp:txBody>
      <dsp:txXfrm>
        <a:off x="706116" y="12431"/>
        <a:ext cx="568628" cy="390148"/>
      </dsp:txXfrm>
    </dsp:sp>
    <dsp:sp modelId="{F75C5F91-2C91-4175-8112-905159CA2F4C}">
      <dsp:nvSpPr>
        <dsp:cNvPr id="0" name=""/>
        <dsp:cNvSpPr/>
      </dsp:nvSpPr>
      <dsp:spPr>
        <a:xfrm>
          <a:off x="1386491" y="899122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0.00</a:t>
          </a:r>
        </a:p>
      </dsp:txBody>
      <dsp:txXfrm>
        <a:off x="1398629" y="911260"/>
        <a:ext cx="568628" cy="390148"/>
      </dsp:txXfrm>
    </dsp:sp>
    <dsp:sp modelId="{E7E25B75-8DAC-4204-9395-F5038F9524AF}">
      <dsp:nvSpPr>
        <dsp:cNvPr id="0" name=""/>
        <dsp:cNvSpPr/>
      </dsp:nvSpPr>
      <dsp:spPr>
        <a:xfrm>
          <a:off x="1386491" y="449708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0.00</a:t>
          </a:r>
        </a:p>
      </dsp:txBody>
      <dsp:txXfrm>
        <a:off x="1398629" y="461846"/>
        <a:ext cx="568628" cy="390148"/>
      </dsp:txXfrm>
    </dsp:sp>
    <dsp:sp modelId="{A4A363B7-A73C-4735-A60C-9383D4491246}">
      <dsp:nvSpPr>
        <dsp:cNvPr id="0" name=""/>
        <dsp:cNvSpPr/>
      </dsp:nvSpPr>
      <dsp:spPr>
        <a:xfrm>
          <a:off x="1386491" y="293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0.00</a:t>
          </a:r>
        </a:p>
      </dsp:txBody>
      <dsp:txXfrm>
        <a:off x="1398629" y="12431"/>
        <a:ext cx="568628" cy="390148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466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604" y="911260"/>
        <a:ext cx="568628" cy="390148"/>
      </dsp:txXfrm>
    </dsp:sp>
    <dsp:sp modelId="{30F54AFA-078C-49BD-8C77-27A527C5957A}">
      <dsp:nvSpPr>
        <dsp:cNvPr id="0" name=""/>
        <dsp:cNvSpPr/>
      </dsp:nvSpPr>
      <dsp:spPr>
        <a:xfrm>
          <a:off x="1466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13604" y="461846"/>
        <a:ext cx="568628" cy="390148"/>
      </dsp:txXfrm>
    </dsp:sp>
    <dsp:sp modelId="{B0BE1F6A-46EA-4050-8CA9-5E02897E9963}">
      <dsp:nvSpPr>
        <dsp:cNvPr id="0" name=""/>
        <dsp:cNvSpPr/>
      </dsp:nvSpPr>
      <dsp:spPr>
        <a:xfrm>
          <a:off x="1466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604" y="12431"/>
        <a:ext cx="568628" cy="390148"/>
      </dsp:txXfrm>
    </dsp:sp>
    <dsp:sp modelId="{18E4A49D-7885-4E3D-A783-6214159A8D13}">
      <dsp:nvSpPr>
        <dsp:cNvPr id="0" name=""/>
        <dsp:cNvSpPr/>
      </dsp:nvSpPr>
      <dsp:spPr>
        <a:xfrm>
          <a:off x="693978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706116" y="911260"/>
        <a:ext cx="568628" cy="390148"/>
      </dsp:txXfrm>
    </dsp:sp>
    <dsp:sp modelId="{030AA05C-8A70-4641-BD7C-BDA999AD3412}">
      <dsp:nvSpPr>
        <dsp:cNvPr id="0" name=""/>
        <dsp:cNvSpPr/>
      </dsp:nvSpPr>
      <dsp:spPr>
        <a:xfrm>
          <a:off x="693978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1.00</a:t>
          </a:r>
        </a:p>
      </dsp:txBody>
      <dsp:txXfrm>
        <a:off x="706116" y="461846"/>
        <a:ext cx="568628" cy="390148"/>
      </dsp:txXfrm>
    </dsp:sp>
    <dsp:sp modelId="{173F40A0-8030-4B99-9CBA-AADBD7CB8D1B}">
      <dsp:nvSpPr>
        <dsp:cNvPr id="0" name=""/>
        <dsp:cNvSpPr/>
      </dsp:nvSpPr>
      <dsp:spPr>
        <a:xfrm>
          <a:off x="693978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706116" y="12431"/>
        <a:ext cx="568628" cy="390148"/>
      </dsp:txXfrm>
    </dsp:sp>
    <dsp:sp modelId="{F75C5F91-2C91-4175-8112-905159CA2F4C}">
      <dsp:nvSpPr>
        <dsp:cNvPr id="0" name=""/>
        <dsp:cNvSpPr/>
      </dsp:nvSpPr>
      <dsp:spPr>
        <a:xfrm>
          <a:off x="1386491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1398629" y="911260"/>
        <a:ext cx="568628" cy="390148"/>
      </dsp:txXfrm>
    </dsp:sp>
    <dsp:sp modelId="{E7E25B75-8DAC-4204-9395-F5038F9524AF}">
      <dsp:nvSpPr>
        <dsp:cNvPr id="0" name=""/>
        <dsp:cNvSpPr/>
      </dsp:nvSpPr>
      <dsp:spPr>
        <a:xfrm>
          <a:off x="1386491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1398629" y="461846"/>
        <a:ext cx="568628" cy="390148"/>
      </dsp:txXfrm>
    </dsp:sp>
    <dsp:sp modelId="{A4A363B7-A73C-4735-A60C-9383D4491246}">
      <dsp:nvSpPr>
        <dsp:cNvPr id="0" name=""/>
        <dsp:cNvSpPr/>
      </dsp:nvSpPr>
      <dsp:spPr>
        <a:xfrm>
          <a:off x="1386491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98629" y="12431"/>
        <a:ext cx="568628" cy="390148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466" y="899122"/>
          <a:ext cx="592904" cy="414424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0.46</a:t>
          </a:r>
        </a:p>
      </dsp:txBody>
      <dsp:txXfrm>
        <a:off x="13604" y="911260"/>
        <a:ext cx="568628" cy="390148"/>
      </dsp:txXfrm>
    </dsp:sp>
    <dsp:sp modelId="{30F54AFA-078C-49BD-8C77-27A527C5957A}">
      <dsp:nvSpPr>
        <dsp:cNvPr id="0" name=""/>
        <dsp:cNvSpPr/>
      </dsp:nvSpPr>
      <dsp:spPr>
        <a:xfrm>
          <a:off x="1466" y="449708"/>
          <a:ext cx="592904" cy="414424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0.50</a:t>
          </a:r>
        </a:p>
      </dsp:txBody>
      <dsp:txXfrm>
        <a:off x="13604" y="461846"/>
        <a:ext cx="568628" cy="390148"/>
      </dsp:txXfrm>
    </dsp:sp>
    <dsp:sp modelId="{B0BE1F6A-46EA-4050-8CA9-5E02897E9963}">
      <dsp:nvSpPr>
        <dsp:cNvPr id="0" name=""/>
        <dsp:cNvSpPr/>
      </dsp:nvSpPr>
      <dsp:spPr>
        <a:xfrm>
          <a:off x="1466" y="293"/>
          <a:ext cx="592904" cy="414424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0.46</a:t>
          </a:r>
        </a:p>
      </dsp:txBody>
      <dsp:txXfrm>
        <a:off x="13604" y="12431"/>
        <a:ext cx="568628" cy="390148"/>
      </dsp:txXfrm>
    </dsp:sp>
    <dsp:sp modelId="{18E4A49D-7885-4E3D-A783-6214159A8D13}">
      <dsp:nvSpPr>
        <dsp:cNvPr id="0" name=""/>
        <dsp:cNvSpPr/>
      </dsp:nvSpPr>
      <dsp:spPr>
        <a:xfrm>
          <a:off x="693978" y="899122"/>
          <a:ext cx="592904" cy="414424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0.50</a:t>
          </a:r>
        </a:p>
      </dsp:txBody>
      <dsp:txXfrm>
        <a:off x="706116" y="911260"/>
        <a:ext cx="568628" cy="390148"/>
      </dsp:txXfrm>
    </dsp:sp>
    <dsp:sp modelId="{030AA05C-8A70-4641-BD7C-BDA999AD3412}">
      <dsp:nvSpPr>
        <dsp:cNvPr id="0" name=""/>
        <dsp:cNvSpPr/>
      </dsp:nvSpPr>
      <dsp:spPr>
        <a:xfrm>
          <a:off x="693978" y="449708"/>
          <a:ext cx="592904" cy="414424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0.79</a:t>
          </a:r>
        </a:p>
      </dsp:txBody>
      <dsp:txXfrm>
        <a:off x="706116" y="461846"/>
        <a:ext cx="568628" cy="390148"/>
      </dsp:txXfrm>
    </dsp:sp>
    <dsp:sp modelId="{173F40A0-8030-4B99-9CBA-AADBD7CB8D1B}">
      <dsp:nvSpPr>
        <dsp:cNvPr id="0" name=""/>
        <dsp:cNvSpPr/>
      </dsp:nvSpPr>
      <dsp:spPr>
        <a:xfrm>
          <a:off x="693978" y="293"/>
          <a:ext cx="592904" cy="414424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0.50</a:t>
          </a:r>
        </a:p>
      </dsp:txBody>
      <dsp:txXfrm>
        <a:off x="706116" y="12431"/>
        <a:ext cx="568628" cy="390148"/>
      </dsp:txXfrm>
    </dsp:sp>
    <dsp:sp modelId="{F75C5F91-2C91-4175-8112-905159CA2F4C}">
      <dsp:nvSpPr>
        <dsp:cNvPr id="0" name=""/>
        <dsp:cNvSpPr/>
      </dsp:nvSpPr>
      <dsp:spPr>
        <a:xfrm>
          <a:off x="1386491" y="899122"/>
          <a:ext cx="592904" cy="414424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0.23</a:t>
          </a:r>
        </a:p>
      </dsp:txBody>
      <dsp:txXfrm>
        <a:off x="1398629" y="911260"/>
        <a:ext cx="568628" cy="390148"/>
      </dsp:txXfrm>
    </dsp:sp>
    <dsp:sp modelId="{E7E25B75-8DAC-4204-9395-F5038F9524AF}">
      <dsp:nvSpPr>
        <dsp:cNvPr id="0" name=""/>
        <dsp:cNvSpPr/>
      </dsp:nvSpPr>
      <dsp:spPr>
        <a:xfrm>
          <a:off x="1386491" y="449708"/>
          <a:ext cx="592904" cy="414424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0.50</a:t>
          </a:r>
        </a:p>
      </dsp:txBody>
      <dsp:txXfrm>
        <a:off x="1398629" y="461846"/>
        <a:ext cx="568628" cy="390148"/>
      </dsp:txXfrm>
    </dsp:sp>
    <dsp:sp modelId="{A4A363B7-A73C-4735-A60C-9383D4491246}">
      <dsp:nvSpPr>
        <dsp:cNvPr id="0" name=""/>
        <dsp:cNvSpPr/>
      </dsp:nvSpPr>
      <dsp:spPr>
        <a:xfrm>
          <a:off x="1386491" y="293"/>
          <a:ext cx="592904" cy="414424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0.46</a:t>
          </a:r>
        </a:p>
      </dsp:txBody>
      <dsp:txXfrm>
        <a:off x="1398629" y="12431"/>
        <a:ext cx="568628" cy="390148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466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604" y="911260"/>
        <a:ext cx="568628" cy="390148"/>
      </dsp:txXfrm>
    </dsp:sp>
    <dsp:sp modelId="{30F54AFA-078C-49BD-8C77-27A527C5957A}">
      <dsp:nvSpPr>
        <dsp:cNvPr id="0" name=""/>
        <dsp:cNvSpPr/>
      </dsp:nvSpPr>
      <dsp:spPr>
        <a:xfrm>
          <a:off x="1466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13604" y="461846"/>
        <a:ext cx="568628" cy="390148"/>
      </dsp:txXfrm>
    </dsp:sp>
    <dsp:sp modelId="{B0BE1F6A-46EA-4050-8CA9-5E02897E9963}">
      <dsp:nvSpPr>
        <dsp:cNvPr id="0" name=""/>
        <dsp:cNvSpPr/>
      </dsp:nvSpPr>
      <dsp:spPr>
        <a:xfrm>
          <a:off x="1466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604" y="12431"/>
        <a:ext cx="568628" cy="390148"/>
      </dsp:txXfrm>
    </dsp:sp>
    <dsp:sp modelId="{18E4A49D-7885-4E3D-A783-6214159A8D13}">
      <dsp:nvSpPr>
        <dsp:cNvPr id="0" name=""/>
        <dsp:cNvSpPr/>
      </dsp:nvSpPr>
      <dsp:spPr>
        <a:xfrm>
          <a:off x="693978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706116" y="911260"/>
        <a:ext cx="568628" cy="390148"/>
      </dsp:txXfrm>
    </dsp:sp>
    <dsp:sp modelId="{030AA05C-8A70-4641-BD7C-BDA999AD3412}">
      <dsp:nvSpPr>
        <dsp:cNvPr id="0" name=""/>
        <dsp:cNvSpPr/>
      </dsp:nvSpPr>
      <dsp:spPr>
        <a:xfrm>
          <a:off x="693978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1.00</a:t>
          </a:r>
        </a:p>
      </dsp:txBody>
      <dsp:txXfrm>
        <a:off x="706116" y="461846"/>
        <a:ext cx="568628" cy="390148"/>
      </dsp:txXfrm>
    </dsp:sp>
    <dsp:sp modelId="{173F40A0-8030-4B99-9CBA-AADBD7CB8D1B}">
      <dsp:nvSpPr>
        <dsp:cNvPr id="0" name=""/>
        <dsp:cNvSpPr/>
      </dsp:nvSpPr>
      <dsp:spPr>
        <a:xfrm>
          <a:off x="693978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706116" y="12431"/>
        <a:ext cx="568628" cy="390148"/>
      </dsp:txXfrm>
    </dsp:sp>
    <dsp:sp modelId="{F75C5F91-2C91-4175-8112-905159CA2F4C}">
      <dsp:nvSpPr>
        <dsp:cNvPr id="0" name=""/>
        <dsp:cNvSpPr/>
      </dsp:nvSpPr>
      <dsp:spPr>
        <a:xfrm>
          <a:off x="1386491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1398629" y="911260"/>
        <a:ext cx="568628" cy="390148"/>
      </dsp:txXfrm>
    </dsp:sp>
    <dsp:sp modelId="{E7E25B75-8DAC-4204-9395-F5038F9524AF}">
      <dsp:nvSpPr>
        <dsp:cNvPr id="0" name=""/>
        <dsp:cNvSpPr/>
      </dsp:nvSpPr>
      <dsp:spPr>
        <a:xfrm>
          <a:off x="1386491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1398629" y="461846"/>
        <a:ext cx="568628" cy="390148"/>
      </dsp:txXfrm>
    </dsp:sp>
    <dsp:sp modelId="{A4A363B7-A73C-4735-A60C-9383D4491246}">
      <dsp:nvSpPr>
        <dsp:cNvPr id="0" name=""/>
        <dsp:cNvSpPr/>
      </dsp:nvSpPr>
      <dsp:spPr>
        <a:xfrm>
          <a:off x="1386491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98629" y="12431"/>
        <a:ext cx="568628" cy="3901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4612"/>
        <a:ext cx="684597" cy="466701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466" y="899122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0.46</a:t>
          </a:r>
        </a:p>
      </dsp:txBody>
      <dsp:txXfrm>
        <a:off x="13604" y="911260"/>
        <a:ext cx="568628" cy="390148"/>
      </dsp:txXfrm>
    </dsp:sp>
    <dsp:sp modelId="{30F54AFA-078C-49BD-8C77-27A527C5957A}">
      <dsp:nvSpPr>
        <dsp:cNvPr id="0" name=""/>
        <dsp:cNvSpPr/>
      </dsp:nvSpPr>
      <dsp:spPr>
        <a:xfrm>
          <a:off x="1466" y="449708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0.50</a:t>
          </a:r>
        </a:p>
      </dsp:txBody>
      <dsp:txXfrm>
        <a:off x="13604" y="461846"/>
        <a:ext cx="568628" cy="390148"/>
      </dsp:txXfrm>
    </dsp:sp>
    <dsp:sp modelId="{B0BE1F6A-46EA-4050-8CA9-5E02897E9963}">
      <dsp:nvSpPr>
        <dsp:cNvPr id="0" name=""/>
        <dsp:cNvSpPr/>
      </dsp:nvSpPr>
      <dsp:spPr>
        <a:xfrm>
          <a:off x="1466" y="293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0.46</a:t>
          </a:r>
        </a:p>
      </dsp:txBody>
      <dsp:txXfrm>
        <a:off x="13604" y="12431"/>
        <a:ext cx="568628" cy="390148"/>
      </dsp:txXfrm>
    </dsp:sp>
    <dsp:sp modelId="{18E4A49D-7885-4E3D-A783-6214159A8D13}">
      <dsp:nvSpPr>
        <dsp:cNvPr id="0" name=""/>
        <dsp:cNvSpPr/>
      </dsp:nvSpPr>
      <dsp:spPr>
        <a:xfrm>
          <a:off x="693978" y="899122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0.50</a:t>
          </a:r>
        </a:p>
      </dsp:txBody>
      <dsp:txXfrm>
        <a:off x="706116" y="911260"/>
        <a:ext cx="568628" cy="390148"/>
      </dsp:txXfrm>
    </dsp:sp>
    <dsp:sp modelId="{030AA05C-8A70-4641-BD7C-BDA999AD3412}">
      <dsp:nvSpPr>
        <dsp:cNvPr id="0" name=""/>
        <dsp:cNvSpPr/>
      </dsp:nvSpPr>
      <dsp:spPr>
        <a:xfrm>
          <a:off x="693978" y="449708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0.79</a:t>
          </a:r>
        </a:p>
      </dsp:txBody>
      <dsp:txXfrm>
        <a:off x="706116" y="461846"/>
        <a:ext cx="568628" cy="390148"/>
      </dsp:txXfrm>
    </dsp:sp>
    <dsp:sp modelId="{173F40A0-8030-4B99-9CBA-AADBD7CB8D1B}">
      <dsp:nvSpPr>
        <dsp:cNvPr id="0" name=""/>
        <dsp:cNvSpPr/>
      </dsp:nvSpPr>
      <dsp:spPr>
        <a:xfrm>
          <a:off x="693978" y="293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0.50</a:t>
          </a:r>
        </a:p>
      </dsp:txBody>
      <dsp:txXfrm>
        <a:off x="706116" y="12431"/>
        <a:ext cx="568628" cy="390148"/>
      </dsp:txXfrm>
    </dsp:sp>
    <dsp:sp modelId="{F75C5F91-2C91-4175-8112-905159CA2F4C}">
      <dsp:nvSpPr>
        <dsp:cNvPr id="0" name=""/>
        <dsp:cNvSpPr/>
      </dsp:nvSpPr>
      <dsp:spPr>
        <a:xfrm>
          <a:off x="1386491" y="899122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0.23</a:t>
          </a:r>
        </a:p>
      </dsp:txBody>
      <dsp:txXfrm>
        <a:off x="1398629" y="911260"/>
        <a:ext cx="568628" cy="390148"/>
      </dsp:txXfrm>
    </dsp:sp>
    <dsp:sp modelId="{E7E25B75-8DAC-4204-9395-F5038F9524AF}">
      <dsp:nvSpPr>
        <dsp:cNvPr id="0" name=""/>
        <dsp:cNvSpPr/>
      </dsp:nvSpPr>
      <dsp:spPr>
        <a:xfrm>
          <a:off x="1386491" y="449708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0.50</a:t>
          </a:r>
        </a:p>
      </dsp:txBody>
      <dsp:txXfrm>
        <a:off x="1398629" y="461846"/>
        <a:ext cx="568628" cy="390148"/>
      </dsp:txXfrm>
    </dsp:sp>
    <dsp:sp modelId="{A4A363B7-A73C-4735-A60C-9383D4491246}">
      <dsp:nvSpPr>
        <dsp:cNvPr id="0" name=""/>
        <dsp:cNvSpPr/>
      </dsp:nvSpPr>
      <dsp:spPr>
        <a:xfrm>
          <a:off x="1386491" y="293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0.46</a:t>
          </a:r>
        </a:p>
      </dsp:txBody>
      <dsp:txXfrm>
        <a:off x="1398629" y="12431"/>
        <a:ext cx="568628" cy="390148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466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604" y="911260"/>
        <a:ext cx="568628" cy="390148"/>
      </dsp:txXfrm>
    </dsp:sp>
    <dsp:sp modelId="{30F54AFA-078C-49BD-8C77-27A527C5957A}">
      <dsp:nvSpPr>
        <dsp:cNvPr id="0" name=""/>
        <dsp:cNvSpPr/>
      </dsp:nvSpPr>
      <dsp:spPr>
        <a:xfrm>
          <a:off x="1466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13604" y="461846"/>
        <a:ext cx="568628" cy="390148"/>
      </dsp:txXfrm>
    </dsp:sp>
    <dsp:sp modelId="{B0BE1F6A-46EA-4050-8CA9-5E02897E9963}">
      <dsp:nvSpPr>
        <dsp:cNvPr id="0" name=""/>
        <dsp:cNvSpPr/>
      </dsp:nvSpPr>
      <dsp:spPr>
        <a:xfrm>
          <a:off x="1466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604" y="12431"/>
        <a:ext cx="568628" cy="390148"/>
      </dsp:txXfrm>
    </dsp:sp>
    <dsp:sp modelId="{18E4A49D-7885-4E3D-A783-6214159A8D13}">
      <dsp:nvSpPr>
        <dsp:cNvPr id="0" name=""/>
        <dsp:cNvSpPr/>
      </dsp:nvSpPr>
      <dsp:spPr>
        <a:xfrm>
          <a:off x="693978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706116" y="911260"/>
        <a:ext cx="568628" cy="390148"/>
      </dsp:txXfrm>
    </dsp:sp>
    <dsp:sp modelId="{030AA05C-8A70-4641-BD7C-BDA999AD3412}">
      <dsp:nvSpPr>
        <dsp:cNvPr id="0" name=""/>
        <dsp:cNvSpPr/>
      </dsp:nvSpPr>
      <dsp:spPr>
        <a:xfrm>
          <a:off x="693978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1.00</a:t>
          </a:r>
        </a:p>
      </dsp:txBody>
      <dsp:txXfrm>
        <a:off x="706116" y="461846"/>
        <a:ext cx="568628" cy="390148"/>
      </dsp:txXfrm>
    </dsp:sp>
    <dsp:sp modelId="{173F40A0-8030-4B99-9CBA-AADBD7CB8D1B}">
      <dsp:nvSpPr>
        <dsp:cNvPr id="0" name=""/>
        <dsp:cNvSpPr/>
      </dsp:nvSpPr>
      <dsp:spPr>
        <a:xfrm>
          <a:off x="693978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706116" y="12431"/>
        <a:ext cx="568628" cy="390148"/>
      </dsp:txXfrm>
    </dsp:sp>
    <dsp:sp modelId="{F75C5F91-2C91-4175-8112-905159CA2F4C}">
      <dsp:nvSpPr>
        <dsp:cNvPr id="0" name=""/>
        <dsp:cNvSpPr/>
      </dsp:nvSpPr>
      <dsp:spPr>
        <a:xfrm>
          <a:off x="1386491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1398629" y="911260"/>
        <a:ext cx="568628" cy="390148"/>
      </dsp:txXfrm>
    </dsp:sp>
    <dsp:sp modelId="{E7E25B75-8DAC-4204-9395-F5038F9524AF}">
      <dsp:nvSpPr>
        <dsp:cNvPr id="0" name=""/>
        <dsp:cNvSpPr/>
      </dsp:nvSpPr>
      <dsp:spPr>
        <a:xfrm>
          <a:off x="1386491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1398629" y="461846"/>
        <a:ext cx="568628" cy="390148"/>
      </dsp:txXfrm>
    </dsp:sp>
    <dsp:sp modelId="{A4A363B7-A73C-4735-A60C-9383D4491246}">
      <dsp:nvSpPr>
        <dsp:cNvPr id="0" name=""/>
        <dsp:cNvSpPr/>
      </dsp:nvSpPr>
      <dsp:spPr>
        <a:xfrm>
          <a:off x="1386491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98629" y="12431"/>
        <a:ext cx="568628" cy="390148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466" y="899122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0.46</a:t>
          </a:r>
        </a:p>
      </dsp:txBody>
      <dsp:txXfrm>
        <a:off x="13604" y="911260"/>
        <a:ext cx="568628" cy="390148"/>
      </dsp:txXfrm>
    </dsp:sp>
    <dsp:sp modelId="{30F54AFA-078C-49BD-8C77-27A527C5957A}">
      <dsp:nvSpPr>
        <dsp:cNvPr id="0" name=""/>
        <dsp:cNvSpPr/>
      </dsp:nvSpPr>
      <dsp:spPr>
        <a:xfrm>
          <a:off x="1466" y="449708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0.50</a:t>
          </a:r>
        </a:p>
      </dsp:txBody>
      <dsp:txXfrm>
        <a:off x="13604" y="461846"/>
        <a:ext cx="568628" cy="390148"/>
      </dsp:txXfrm>
    </dsp:sp>
    <dsp:sp modelId="{B0BE1F6A-46EA-4050-8CA9-5E02897E9963}">
      <dsp:nvSpPr>
        <dsp:cNvPr id="0" name=""/>
        <dsp:cNvSpPr/>
      </dsp:nvSpPr>
      <dsp:spPr>
        <a:xfrm>
          <a:off x="1466" y="293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0.46</a:t>
          </a:r>
        </a:p>
      </dsp:txBody>
      <dsp:txXfrm>
        <a:off x="13604" y="12431"/>
        <a:ext cx="568628" cy="390148"/>
      </dsp:txXfrm>
    </dsp:sp>
    <dsp:sp modelId="{18E4A49D-7885-4E3D-A783-6214159A8D13}">
      <dsp:nvSpPr>
        <dsp:cNvPr id="0" name=""/>
        <dsp:cNvSpPr/>
      </dsp:nvSpPr>
      <dsp:spPr>
        <a:xfrm>
          <a:off x="693978" y="899122"/>
          <a:ext cx="592904" cy="414424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706116" y="911260"/>
        <a:ext cx="568628" cy="390148"/>
      </dsp:txXfrm>
    </dsp:sp>
    <dsp:sp modelId="{030AA05C-8A70-4641-BD7C-BDA999AD3412}">
      <dsp:nvSpPr>
        <dsp:cNvPr id="0" name=""/>
        <dsp:cNvSpPr/>
      </dsp:nvSpPr>
      <dsp:spPr>
        <a:xfrm>
          <a:off x="693978" y="449708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0.79</a:t>
          </a:r>
        </a:p>
      </dsp:txBody>
      <dsp:txXfrm>
        <a:off x="706116" y="461846"/>
        <a:ext cx="568628" cy="390148"/>
      </dsp:txXfrm>
    </dsp:sp>
    <dsp:sp modelId="{173F40A0-8030-4B99-9CBA-AADBD7CB8D1B}">
      <dsp:nvSpPr>
        <dsp:cNvPr id="0" name=""/>
        <dsp:cNvSpPr/>
      </dsp:nvSpPr>
      <dsp:spPr>
        <a:xfrm>
          <a:off x="693978" y="293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0.50</a:t>
          </a:r>
        </a:p>
      </dsp:txBody>
      <dsp:txXfrm>
        <a:off x="706116" y="12431"/>
        <a:ext cx="568628" cy="390148"/>
      </dsp:txXfrm>
    </dsp:sp>
    <dsp:sp modelId="{F75C5F91-2C91-4175-8112-905159CA2F4C}">
      <dsp:nvSpPr>
        <dsp:cNvPr id="0" name=""/>
        <dsp:cNvSpPr/>
      </dsp:nvSpPr>
      <dsp:spPr>
        <a:xfrm>
          <a:off x="1386491" y="899122"/>
          <a:ext cx="592904" cy="414424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1398629" y="911260"/>
        <a:ext cx="568628" cy="390148"/>
      </dsp:txXfrm>
    </dsp:sp>
    <dsp:sp modelId="{E7E25B75-8DAC-4204-9395-F5038F9524AF}">
      <dsp:nvSpPr>
        <dsp:cNvPr id="0" name=""/>
        <dsp:cNvSpPr/>
      </dsp:nvSpPr>
      <dsp:spPr>
        <a:xfrm>
          <a:off x="1386491" y="449708"/>
          <a:ext cx="592904" cy="414424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1398629" y="461846"/>
        <a:ext cx="568628" cy="390148"/>
      </dsp:txXfrm>
    </dsp:sp>
    <dsp:sp modelId="{A4A363B7-A73C-4735-A60C-9383D4491246}">
      <dsp:nvSpPr>
        <dsp:cNvPr id="0" name=""/>
        <dsp:cNvSpPr/>
      </dsp:nvSpPr>
      <dsp:spPr>
        <a:xfrm>
          <a:off x="1386491" y="293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0.46</a:t>
          </a:r>
        </a:p>
      </dsp:txBody>
      <dsp:txXfrm>
        <a:off x="1398629" y="12431"/>
        <a:ext cx="568628" cy="390148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466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604" y="911260"/>
        <a:ext cx="568628" cy="390148"/>
      </dsp:txXfrm>
    </dsp:sp>
    <dsp:sp modelId="{30F54AFA-078C-49BD-8C77-27A527C5957A}">
      <dsp:nvSpPr>
        <dsp:cNvPr id="0" name=""/>
        <dsp:cNvSpPr/>
      </dsp:nvSpPr>
      <dsp:spPr>
        <a:xfrm>
          <a:off x="1466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13604" y="461846"/>
        <a:ext cx="568628" cy="390148"/>
      </dsp:txXfrm>
    </dsp:sp>
    <dsp:sp modelId="{B0BE1F6A-46EA-4050-8CA9-5E02897E9963}">
      <dsp:nvSpPr>
        <dsp:cNvPr id="0" name=""/>
        <dsp:cNvSpPr/>
      </dsp:nvSpPr>
      <dsp:spPr>
        <a:xfrm>
          <a:off x="1466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604" y="12431"/>
        <a:ext cx="568628" cy="390148"/>
      </dsp:txXfrm>
    </dsp:sp>
    <dsp:sp modelId="{18E4A49D-7885-4E3D-A783-6214159A8D13}">
      <dsp:nvSpPr>
        <dsp:cNvPr id="0" name=""/>
        <dsp:cNvSpPr/>
      </dsp:nvSpPr>
      <dsp:spPr>
        <a:xfrm>
          <a:off x="693978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706116" y="911260"/>
        <a:ext cx="568628" cy="390148"/>
      </dsp:txXfrm>
    </dsp:sp>
    <dsp:sp modelId="{030AA05C-8A70-4641-BD7C-BDA999AD3412}">
      <dsp:nvSpPr>
        <dsp:cNvPr id="0" name=""/>
        <dsp:cNvSpPr/>
      </dsp:nvSpPr>
      <dsp:spPr>
        <a:xfrm>
          <a:off x="693978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1.00</a:t>
          </a:r>
        </a:p>
      </dsp:txBody>
      <dsp:txXfrm>
        <a:off x="706116" y="461846"/>
        <a:ext cx="568628" cy="390148"/>
      </dsp:txXfrm>
    </dsp:sp>
    <dsp:sp modelId="{173F40A0-8030-4B99-9CBA-AADBD7CB8D1B}">
      <dsp:nvSpPr>
        <dsp:cNvPr id="0" name=""/>
        <dsp:cNvSpPr/>
      </dsp:nvSpPr>
      <dsp:spPr>
        <a:xfrm>
          <a:off x="693978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706116" y="12431"/>
        <a:ext cx="568628" cy="390148"/>
      </dsp:txXfrm>
    </dsp:sp>
    <dsp:sp modelId="{F75C5F91-2C91-4175-8112-905159CA2F4C}">
      <dsp:nvSpPr>
        <dsp:cNvPr id="0" name=""/>
        <dsp:cNvSpPr/>
      </dsp:nvSpPr>
      <dsp:spPr>
        <a:xfrm>
          <a:off x="1386491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1398629" y="911260"/>
        <a:ext cx="568628" cy="390148"/>
      </dsp:txXfrm>
    </dsp:sp>
    <dsp:sp modelId="{E7E25B75-8DAC-4204-9395-F5038F9524AF}">
      <dsp:nvSpPr>
        <dsp:cNvPr id="0" name=""/>
        <dsp:cNvSpPr/>
      </dsp:nvSpPr>
      <dsp:spPr>
        <a:xfrm>
          <a:off x="1386491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1398629" y="461846"/>
        <a:ext cx="568628" cy="390148"/>
      </dsp:txXfrm>
    </dsp:sp>
    <dsp:sp modelId="{A4A363B7-A73C-4735-A60C-9383D4491246}">
      <dsp:nvSpPr>
        <dsp:cNvPr id="0" name=""/>
        <dsp:cNvSpPr/>
      </dsp:nvSpPr>
      <dsp:spPr>
        <a:xfrm>
          <a:off x="1386491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98629" y="12431"/>
        <a:ext cx="568628" cy="390148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466" y="899122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0.46</a:t>
          </a:r>
        </a:p>
      </dsp:txBody>
      <dsp:txXfrm>
        <a:off x="13604" y="911260"/>
        <a:ext cx="568628" cy="390148"/>
      </dsp:txXfrm>
    </dsp:sp>
    <dsp:sp modelId="{30F54AFA-078C-49BD-8C77-27A527C5957A}">
      <dsp:nvSpPr>
        <dsp:cNvPr id="0" name=""/>
        <dsp:cNvSpPr/>
      </dsp:nvSpPr>
      <dsp:spPr>
        <a:xfrm>
          <a:off x="1466" y="449708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0.50</a:t>
          </a:r>
        </a:p>
      </dsp:txBody>
      <dsp:txXfrm>
        <a:off x="13604" y="461846"/>
        <a:ext cx="568628" cy="390148"/>
      </dsp:txXfrm>
    </dsp:sp>
    <dsp:sp modelId="{B0BE1F6A-46EA-4050-8CA9-5E02897E9963}">
      <dsp:nvSpPr>
        <dsp:cNvPr id="0" name=""/>
        <dsp:cNvSpPr/>
      </dsp:nvSpPr>
      <dsp:spPr>
        <a:xfrm>
          <a:off x="1466" y="293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0.46</a:t>
          </a:r>
        </a:p>
      </dsp:txBody>
      <dsp:txXfrm>
        <a:off x="13604" y="12431"/>
        <a:ext cx="568628" cy="390148"/>
      </dsp:txXfrm>
    </dsp:sp>
    <dsp:sp modelId="{18E4A49D-7885-4E3D-A783-6214159A8D13}">
      <dsp:nvSpPr>
        <dsp:cNvPr id="0" name=""/>
        <dsp:cNvSpPr/>
      </dsp:nvSpPr>
      <dsp:spPr>
        <a:xfrm>
          <a:off x="693978" y="899122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0.50</a:t>
          </a:r>
        </a:p>
      </dsp:txBody>
      <dsp:txXfrm>
        <a:off x="706116" y="911260"/>
        <a:ext cx="568628" cy="390148"/>
      </dsp:txXfrm>
    </dsp:sp>
    <dsp:sp modelId="{030AA05C-8A70-4641-BD7C-BDA999AD3412}">
      <dsp:nvSpPr>
        <dsp:cNvPr id="0" name=""/>
        <dsp:cNvSpPr/>
      </dsp:nvSpPr>
      <dsp:spPr>
        <a:xfrm>
          <a:off x="693978" y="449708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0.79</a:t>
          </a:r>
        </a:p>
      </dsp:txBody>
      <dsp:txXfrm>
        <a:off x="706116" y="461846"/>
        <a:ext cx="568628" cy="390148"/>
      </dsp:txXfrm>
    </dsp:sp>
    <dsp:sp modelId="{173F40A0-8030-4B99-9CBA-AADBD7CB8D1B}">
      <dsp:nvSpPr>
        <dsp:cNvPr id="0" name=""/>
        <dsp:cNvSpPr/>
      </dsp:nvSpPr>
      <dsp:spPr>
        <a:xfrm>
          <a:off x="693978" y="293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0.50</a:t>
          </a:r>
        </a:p>
      </dsp:txBody>
      <dsp:txXfrm>
        <a:off x="706116" y="12431"/>
        <a:ext cx="568628" cy="390148"/>
      </dsp:txXfrm>
    </dsp:sp>
    <dsp:sp modelId="{F75C5F91-2C91-4175-8112-905159CA2F4C}">
      <dsp:nvSpPr>
        <dsp:cNvPr id="0" name=""/>
        <dsp:cNvSpPr/>
      </dsp:nvSpPr>
      <dsp:spPr>
        <a:xfrm>
          <a:off x="1386491" y="899122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0.23</a:t>
          </a:r>
        </a:p>
      </dsp:txBody>
      <dsp:txXfrm>
        <a:off x="1398629" y="911260"/>
        <a:ext cx="568628" cy="390148"/>
      </dsp:txXfrm>
    </dsp:sp>
    <dsp:sp modelId="{E7E25B75-8DAC-4204-9395-F5038F9524AF}">
      <dsp:nvSpPr>
        <dsp:cNvPr id="0" name=""/>
        <dsp:cNvSpPr/>
      </dsp:nvSpPr>
      <dsp:spPr>
        <a:xfrm>
          <a:off x="1386491" y="449708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0.50</a:t>
          </a:r>
        </a:p>
      </dsp:txBody>
      <dsp:txXfrm>
        <a:off x="1398629" y="461846"/>
        <a:ext cx="568628" cy="390148"/>
      </dsp:txXfrm>
    </dsp:sp>
    <dsp:sp modelId="{A4A363B7-A73C-4735-A60C-9383D4491246}">
      <dsp:nvSpPr>
        <dsp:cNvPr id="0" name=""/>
        <dsp:cNvSpPr/>
      </dsp:nvSpPr>
      <dsp:spPr>
        <a:xfrm>
          <a:off x="1386491" y="293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0.46</a:t>
          </a:r>
        </a:p>
      </dsp:txBody>
      <dsp:txXfrm>
        <a:off x="1398629" y="12431"/>
        <a:ext cx="568628" cy="390148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466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604" y="911260"/>
        <a:ext cx="568628" cy="390148"/>
      </dsp:txXfrm>
    </dsp:sp>
    <dsp:sp modelId="{30F54AFA-078C-49BD-8C77-27A527C5957A}">
      <dsp:nvSpPr>
        <dsp:cNvPr id="0" name=""/>
        <dsp:cNvSpPr/>
      </dsp:nvSpPr>
      <dsp:spPr>
        <a:xfrm>
          <a:off x="1466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13604" y="461846"/>
        <a:ext cx="568628" cy="390148"/>
      </dsp:txXfrm>
    </dsp:sp>
    <dsp:sp modelId="{B0BE1F6A-46EA-4050-8CA9-5E02897E9963}">
      <dsp:nvSpPr>
        <dsp:cNvPr id="0" name=""/>
        <dsp:cNvSpPr/>
      </dsp:nvSpPr>
      <dsp:spPr>
        <a:xfrm>
          <a:off x="1466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604" y="12431"/>
        <a:ext cx="568628" cy="390148"/>
      </dsp:txXfrm>
    </dsp:sp>
    <dsp:sp modelId="{18E4A49D-7885-4E3D-A783-6214159A8D13}">
      <dsp:nvSpPr>
        <dsp:cNvPr id="0" name=""/>
        <dsp:cNvSpPr/>
      </dsp:nvSpPr>
      <dsp:spPr>
        <a:xfrm>
          <a:off x="693978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706116" y="911260"/>
        <a:ext cx="568628" cy="390148"/>
      </dsp:txXfrm>
    </dsp:sp>
    <dsp:sp modelId="{030AA05C-8A70-4641-BD7C-BDA999AD3412}">
      <dsp:nvSpPr>
        <dsp:cNvPr id="0" name=""/>
        <dsp:cNvSpPr/>
      </dsp:nvSpPr>
      <dsp:spPr>
        <a:xfrm>
          <a:off x="693978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1.00</a:t>
          </a:r>
        </a:p>
      </dsp:txBody>
      <dsp:txXfrm>
        <a:off x="706116" y="461846"/>
        <a:ext cx="568628" cy="390148"/>
      </dsp:txXfrm>
    </dsp:sp>
    <dsp:sp modelId="{173F40A0-8030-4B99-9CBA-AADBD7CB8D1B}">
      <dsp:nvSpPr>
        <dsp:cNvPr id="0" name=""/>
        <dsp:cNvSpPr/>
      </dsp:nvSpPr>
      <dsp:spPr>
        <a:xfrm>
          <a:off x="693978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706116" y="12431"/>
        <a:ext cx="568628" cy="390148"/>
      </dsp:txXfrm>
    </dsp:sp>
    <dsp:sp modelId="{F75C5F91-2C91-4175-8112-905159CA2F4C}">
      <dsp:nvSpPr>
        <dsp:cNvPr id="0" name=""/>
        <dsp:cNvSpPr/>
      </dsp:nvSpPr>
      <dsp:spPr>
        <a:xfrm>
          <a:off x="1386491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1398629" y="911260"/>
        <a:ext cx="568628" cy="390148"/>
      </dsp:txXfrm>
    </dsp:sp>
    <dsp:sp modelId="{E7E25B75-8DAC-4204-9395-F5038F9524AF}">
      <dsp:nvSpPr>
        <dsp:cNvPr id="0" name=""/>
        <dsp:cNvSpPr/>
      </dsp:nvSpPr>
      <dsp:spPr>
        <a:xfrm>
          <a:off x="1386491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1398629" y="461846"/>
        <a:ext cx="568628" cy="390148"/>
      </dsp:txXfrm>
    </dsp:sp>
    <dsp:sp modelId="{A4A363B7-A73C-4735-A60C-9383D4491246}">
      <dsp:nvSpPr>
        <dsp:cNvPr id="0" name=""/>
        <dsp:cNvSpPr/>
      </dsp:nvSpPr>
      <dsp:spPr>
        <a:xfrm>
          <a:off x="1386491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98629" y="12431"/>
        <a:ext cx="568628" cy="390148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466" y="899122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0.46</a:t>
          </a:r>
        </a:p>
      </dsp:txBody>
      <dsp:txXfrm>
        <a:off x="13604" y="911260"/>
        <a:ext cx="568628" cy="390148"/>
      </dsp:txXfrm>
    </dsp:sp>
    <dsp:sp modelId="{30F54AFA-078C-49BD-8C77-27A527C5957A}">
      <dsp:nvSpPr>
        <dsp:cNvPr id="0" name=""/>
        <dsp:cNvSpPr/>
      </dsp:nvSpPr>
      <dsp:spPr>
        <a:xfrm>
          <a:off x="1466" y="449708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0.50</a:t>
          </a:r>
        </a:p>
      </dsp:txBody>
      <dsp:txXfrm>
        <a:off x="13604" y="461846"/>
        <a:ext cx="568628" cy="390148"/>
      </dsp:txXfrm>
    </dsp:sp>
    <dsp:sp modelId="{B0BE1F6A-46EA-4050-8CA9-5E02897E9963}">
      <dsp:nvSpPr>
        <dsp:cNvPr id="0" name=""/>
        <dsp:cNvSpPr/>
      </dsp:nvSpPr>
      <dsp:spPr>
        <a:xfrm>
          <a:off x="1466" y="293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0.46</a:t>
          </a:r>
        </a:p>
      </dsp:txBody>
      <dsp:txXfrm>
        <a:off x="13604" y="12431"/>
        <a:ext cx="568628" cy="390148"/>
      </dsp:txXfrm>
    </dsp:sp>
    <dsp:sp modelId="{18E4A49D-7885-4E3D-A783-6214159A8D13}">
      <dsp:nvSpPr>
        <dsp:cNvPr id="0" name=""/>
        <dsp:cNvSpPr/>
      </dsp:nvSpPr>
      <dsp:spPr>
        <a:xfrm>
          <a:off x="693978" y="899122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706116" y="911260"/>
        <a:ext cx="568628" cy="390148"/>
      </dsp:txXfrm>
    </dsp:sp>
    <dsp:sp modelId="{030AA05C-8A70-4641-BD7C-BDA999AD3412}">
      <dsp:nvSpPr>
        <dsp:cNvPr id="0" name=""/>
        <dsp:cNvSpPr/>
      </dsp:nvSpPr>
      <dsp:spPr>
        <a:xfrm>
          <a:off x="693978" y="449708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0.79</a:t>
          </a:r>
        </a:p>
      </dsp:txBody>
      <dsp:txXfrm>
        <a:off x="706116" y="461846"/>
        <a:ext cx="568628" cy="390148"/>
      </dsp:txXfrm>
    </dsp:sp>
    <dsp:sp modelId="{173F40A0-8030-4B99-9CBA-AADBD7CB8D1B}">
      <dsp:nvSpPr>
        <dsp:cNvPr id="0" name=""/>
        <dsp:cNvSpPr/>
      </dsp:nvSpPr>
      <dsp:spPr>
        <a:xfrm>
          <a:off x="693978" y="293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0.50</a:t>
          </a:r>
        </a:p>
      </dsp:txBody>
      <dsp:txXfrm>
        <a:off x="706116" y="12431"/>
        <a:ext cx="568628" cy="390148"/>
      </dsp:txXfrm>
    </dsp:sp>
    <dsp:sp modelId="{F75C5F91-2C91-4175-8112-905159CA2F4C}">
      <dsp:nvSpPr>
        <dsp:cNvPr id="0" name=""/>
        <dsp:cNvSpPr/>
      </dsp:nvSpPr>
      <dsp:spPr>
        <a:xfrm>
          <a:off x="1386491" y="899122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1398629" y="911260"/>
        <a:ext cx="568628" cy="390148"/>
      </dsp:txXfrm>
    </dsp:sp>
    <dsp:sp modelId="{E7E25B75-8DAC-4204-9395-F5038F9524AF}">
      <dsp:nvSpPr>
        <dsp:cNvPr id="0" name=""/>
        <dsp:cNvSpPr/>
      </dsp:nvSpPr>
      <dsp:spPr>
        <a:xfrm>
          <a:off x="1386491" y="449708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1398629" y="461846"/>
        <a:ext cx="568628" cy="390148"/>
      </dsp:txXfrm>
    </dsp:sp>
    <dsp:sp modelId="{A4A363B7-A73C-4735-A60C-9383D4491246}">
      <dsp:nvSpPr>
        <dsp:cNvPr id="0" name=""/>
        <dsp:cNvSpPr/>
      </dsp:nvSpPr>
      <dsp:spPr>
        <a:xfrm>
          <a:off x="1386491" y="293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0.46</a:t>
          </a:r>
        </a:p>
      </dsp:txBody>
      <dsp:txXfrm>
        <a:off x="1398629" y="12431"/>
        <a:ext cx="568628" cy="390148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466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604" y="911260"/>
        <a:ext cx="568628" cy="390148"/>
      </dsp:txXfrm>
    </dsp:sp>
    <dsp:sp modelId="{30F54AFA-078C-49BD-8C77-27A527C5957A}">
      <dsp:nvSpPr>
        <dsp:cNvPr id="0" name=""/>
        <dsp:cNvSpPr/>
      </dsp:nvSpPr>
      <dsp:spPr>
        <a:xfrm>
          <a:off x="1466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13604" y="461846"/>
        <a:ext cx="568628" cy="390148"/>
      </dsp:txXfrm>
    </dsp:sp>
    <dsp:sp modelId="{B0BE1F6A-46EA-4050-8CA9-5E02897E9963}">
      <dsp:nvSpPr>
        <dsp:cNvPr id="0" name=""/>
        <dsp:cNvSpPr/>
      </dsp:nvSpPr>
      <dsp:spPr>
        <a:xfrm>
          <a:off x="1466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604" y="12431"/>
        <a:ext cx="568628" cy="390148"/>
      </dsp:txXfrm>
    </dsp:sp>
    <dsp:sp modelId="{18E4A49D-7885-4E3D-A783-6214159A8D13}">
      <dsp:nvSpPr>
        <dsp:cNvPr id="0" name=""/>
        <dsp:cNvSpPr/>
      </dsp:nvSpPr>
      <dsp:spPr>
        <a:xfrm>
          <a:off x="693978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706116" y="911260"/>
        <a:ext cx="568628" cy="390148"/>
      </dsp:txXfrm>
    </dsp:sp>
    <dsp:sp modelId="{030AA05C-8A70-4641-BD7C-BDA999AD3412}">
      <dsp:nvSpPr>
        <dsp:cNvPr id="0" name=""/>
        <dsp:cNvSpPr/>
      </dsp:nvSpPr>
      <dsp:spPr>
        <a:xfrm>
          <a:off x="693978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1.00</a:t>
          </a:r>
        </a:p>
      </dsp:txBody>
      <dsp:txXfrm>
        <a:off x="706116" y="461846"/>
        <a:ext cx="568628" cy="390148"/>
      </dsp:txXfrm>
    </dsp:sp>
    <dsp:sp modelId="{173F40A0-8030-4B99-9CBA-AADBD7CB8D1B}">
      <dsp:nvSpPr>
        <dsp:cNvPr id="0" name=""/>
        <dsp:cNvSpPr/>
      </dsp:nvSpPr>
      <dsp:spPr>
        <a:xfrm>
          <a:off x="693978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706116" y="12431"/>
        <a:ext cx="568628" cy="390148"/>
      </dsp:txXfrm>
    </dsp:sp>
    <dsp:sp modelId="{F75C5F91-2C91-4175-8112-905159CA2F4C}">
      <dsp:nvSpPr>
        <dsp:cNvPr id="0" name=""/>
        <dsp:cNvSpPr/>
      </dsp:nvSpPr>
      <dsp:spPr>
        <a:xfrm>
          <a:off x="1386491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1398629" y="911260"/>
        <a:ext cx="568628" cy="390148"/>
      </dsp:txXfrm>
    </dsp:sp>
    <dsp:sp modelId="{E7E25B75-8DAC-4204-9395-F5038F9524AF}">
      <dsp:nvSpPr>
        <dsp:cNvPr id="0" name=""/>
        <dsp:cNvSpPr/>
      </dsp:nvSpPr>
      <dsp:spPr>
        <a:xfrm>
          <a:off x="1386491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1398629" y="461846"/>
        <a:ext cx="568628" cy="390148"/>
      </dsp:txXfrm>
    </dsp:sp>
    <dsp:sp modelId="{A4A363B7-A73C-4735-A60C-9383D4491246}">
      <dsp:nvSpPr>
        <dsp:cNvPr id="0" name=""/>
        <dsp:cNvSpPr/>
      </dsp:nvSpPr>
      <dsp:spPr>
        <a:xfrm>
          <a:off x="1386491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98629" y="12431"/>
        <a:ext cx="568628" cy="390148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466" y="899122"/>
          <a:ext cx="592904" cy="414424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0.58</a:t>
          </a:r>
        </a:p>
      </dsp:txBody>
      <dsp:txXfrm>
        <a:off x="13604" y="911260"/>
        <a:ext cx="568628" cy="390148"/>
      </dsp:txXfrm>
    </dsp:sp>
    <dsp:sp modelId="{30F54AFA-078C-49BD-8C77-27A527C5957A}">
      <dsp:nvSpPr>
        <dsp:cNvPr id="0" name=""/>
        <dsp:cNvSpPr/>
      </dsp:nvSpPr>
      <dsp:spPr>
        <a:xfrm>
          <a:off x="1466" y="449708"/>
          <a:ext cx="592904" cy="414424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0.63</a:t>
          </a:r>
        </a:p>
      </dsp:txBody>
      <dsp:txXfrm>
        <a:off x="13604" y="461846"/>
        <a:ext cx="568628" cy="390148"/>
      </dsp:txXfrm>
    </dsp:sp>
    <dsp:sp modelId="{B0BE1F6A-46EA-4050-8CA9-5E02897E9963}">
      <dsp:nvSpPr>
        <dsp:cNvPr id="0" name=""/>
        <dsp:cNvSpPr/>
      </dsp:nvSpPr>
      <dsp:spPr>
        <a:xfrm>
          <a:off x="1466" y="293"/>
          <a:ext cx="592904" cy="414424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0.58</a:t>
          </a:r>
        </a:p>
      </dsp:txBody>
      <dsp:txXfrm>
        <a:off x="13604" y="12431"/>
        <a:ext cx="568628" cy="390148"/>
      </dsp:txXfrm>
    </dsp:sp>
    <dsp:sp modelId="{18E4A49D-7885-4E3D-A783-6214159A8D13}">
      <dsp:nvSpPr>
        <dsp:cNvPr id="0" name=""/>
        <dsp:cNvSpPr/>
      </dsp:nvSpPr>
      <dsp:spPr>
        <a:xfrm>
          <a:off x="693978" y="899122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706116" y="911260"/>
        <a:ext cx="568628" cy="390148"/>
      </dsp:txXfrm>
    </dsp:sp>
    <dsp:sp modelId="{030AA05C-8A70-4641-BD7C-BDA999AD3412}">
      <dsp:nvSpPr>
        <dsp:cNvPr id="0" name=""/>
        <dsp:cNvSpPr/>
      </dsp:nvSpPr>
      <dsp:spPr>
        <a:xfrm>
          <a:off x="693978" y="449708"/>
          <a:ext cx="592904" cy="414424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1.00</a:t>
          </a:r>
        </a:p>
      </dsp:txBody>
      <dsp:txXfrm>
        <a:off x="706116" y="461846"/>
        <a:ext cx="568628" cy="390148"/>
      </dsp:txXfrm>
    </dsp:sp>
    <dsp:sp modelId="{173F40A0-8030-4B99-9CBA-AADBD7CB8D1B}">
      <dsp:nvSpPr>
        <dsp:cNvPr id="0" name=""/>
        <dsp:cNvSpPr/>
      </dsp:nvSpPr>
      <dsp:spPr>
        <a:xfrm>
          <a:off x="693978" y="293"/>
          <a:ext cx="592904" cy="414424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0.63</a:t>
          </a:r>
        </a:p>
      </dsp:txBody>
      <dsp:txXfrm>
        <a:off x="706116" y="12431"/>
        <a:ext cx="568628" cy="390148"/>
      </dsp:txXfrm>
    </dsp:sp>
    <dsp:sp modelId="{F75C5F91-2C91-4175-8112-905159CA2F4C}">
      <dsp:nvSpPr>
        <dsp:cNvPr id="0" name=""/>
        <dsp:cNvSpPr/>
      </dsp:nvSpPr>
      <dsp:spPr>
        <a:xfrm>
          <a:off x="1386491" y="899122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1398629" y="911260"/>
        <a:ext cx="568628" cy="390148"/>
      </dsp:txXfrm>
    </dsp:sp>
    <dsp:sp modelId="{E7E25B75-8DAC-4204-9395-F5038F9524AF}">
      <dsp:nvSpPr>
        <dsp:cNvPr id="0" name=""/>
        <dsp:cNvSpPr/>
      </dsp:nvSpPr>
      <dsp:spPr>
        <a:xfrm>
          <a:off x="1386491" y="449708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1398629" y="461846"/>
        <a:ext cx="568628" cy="390148"/>
      </dsp:txXfrm>
    </dsp:sp>
    <dsp:sp modelId="{A4A363B7-A73C-4735-A60C-9383D4491246}">
      <dsp:nvSpPr>
        <dsp:cNvPr id="0" name=""/>
        <dsp:cNvSpPr/>
      </dsp:nvSpPr>
      <dsp:spPr>
        <a:xfrm>
          <a:off x="1386491" y="293"/>
          <a:ext cx="592904" cy="414424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0.58</a:t>
          </a:r>
        </a:p>
      </dsp:txBody>
      <dsp:txXfrm>
        <a:off x="1398629" y="12431"/>
        <a:ext cx="568628" cy="390148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466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604" y="911260"/>
        <a:ext cx="568628" cy="390148"/>
      </dsp:txXfrm>
    </dsp:sp>
    <dsp:sp modelId="{30F54AFA-078C-49BD-8C77-27A527C5957A}">
      <dsp:nvSpPr>
        <dsp:cNvPr id="0" name=""/>
        <dsp:cNvSpPr/>
      </dsp:nvSpPr>
      <dsp:spPr>
        <a:xfrm>
          <a:off x="1466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13604" y="461846"/>
        <a:ext cx="568628" cy="390148"/>
      </dsp:txXfrm>
    </dsp:sp>
    <dsp:sp modelId="{B0BE1F6A-46EA-4050-8CA9-5E02897E9963}">
      <dsp:nvSpPr>
        <dsp:cNvPr id="0" name=""/>
        <dsp:cNvSpPr/>
      </dsp:nvSpPr>
      <dsp:spPr>
        <a:xfrm>
          <a:off x="1466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604" y="12431"/>
        <a:ext cx="568628" cy="390148"/>
      </dsp:txXfrm>
    </dsp:sp>
    <dsp:sp modelId="{18E4A49D-7885-4E3D-A783-6214159A8D13}">
      <dsp:nvSpPr>
        <dsp:cNvPr id="0" name=""/>
        <dsp:cNvSpPr/>
      </dsp:nvSpPr>
      <dsp:spPr>
        <a:xfrm>
          <a:off x="693978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706116" y="911260"/>
        <a:ext cx="568628" cy="390148"/>
      </dsp:txXfrm>
    </dsp:sp>
    <dsp:sp modelId="{030AA05C-8A70-4641-BD7C-BDA999AD3412}">
      <dsp:nvSpPr>
        <dsp:cNvPr id="0" name=""/>
        <dsp:cNvSpPr/>
      </dsp:nvSpPr>
      <dsp:spPr>
        <a:xfrm>
          <a:off x="693978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1.00</a:t>
          </a:r>
        </a:p>
      </dsp:txBody>
      <dsp:txXfrm>
        <a:off x="706116" y="461846"/>
        <a:ext cx="568628" cy="390148"/>
      </dsp:txXfrm>
    </dsp:sp>
    <dsp:sp modelId="{173F40A0-8030-4B99-9CBA-AADBD7CB8D1B}">
      <dsp:nvSpPr>
        <dsp:cNvPr id="0" name=""/>
        <dsp:cNvSpPr/>
      </dsp:nvSpPr>
      <dsp:spPr>
        <a:xfrm>
          <a:off x="693978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706116" y="12431"/>
        <a:ext cx="568628" cy="390148"/>
      </dsp:txXfrm>
    </dsp:sp>
    <dsp:sp modelId="{F75C5F91-2C91-4175-8112-905159CA2F4C}">
      <dsp:nvSpPr>
        <dsp:cNvPr id="0" name=""/>
        <dsp:cNvSpPr/>
      </dsp:nvSpPr>
      <dsp:spPr>
        <a:xfrm>
          <a:off x="1386491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1398629" y="911260"/>
        <a:ext cx="568628" cy="390148"/>
      </dsp:txXfrm>
    </dsp:sp>
    <dsp:sp modelId="{E7E25B75-8DAC-4204-9395-F5038F9524AF}">
      <dsp:nvSpPr>
        <dsp:cNvPr id="0" name=""/>
        <dsp:cNvSpPr/>
      </dsp:nvSpPr>
      <dsp:spPr>
        <a:xfrm>
          <a:off x="1386491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1398629" y="461846"/>
        <a:ext cx="568628" cy="390148"/>
      </dsp:txXfrm>
    </dsp:sp>
    <dsp:sp modelId="{A4A363B7-A73C-4735-A60C-9383D4491246}">
      <dsp:nvSpPr>
        <dsp:cNvPr id="0" name=""/>
        <dsp:cNvSpPr/>
      </dsp:nvSpPr>
      <dsp:spPr>
        <a:xfrm>
          <a:off x="1386491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98629" y="12431"/>
        <a:ext cx="568628" cy="3901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0.70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83342" y="14612"/>
        <a:ext cx="684597" cy="466701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466" y="899122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0.46</a:t>
          </a:r>
        </a:p>
      </dsp:txBody>
      <dsp:txXfrm>
        <a:off x="13604" y="911260"/>
        <a:ext cx="568628" cy="390148"/>
      </dsp:txXfrm>
    </dsp:sp>
    <dsp:sp modelId="{30F54AFA-078C-49BD-8C77-27A527C5957A}">
      <dsp:nvSpPr>
        <dsp:cNvPr id="0" name=""/>
        <dsp:cNvSpPr/>
      </dsp:nvSpPr>
      <dsp:spPr>
        <a:xfrm>
          <a:off x="1466" y="449708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0.50</a:t>
          </a:r>
        </a:p>
      </dsp:txBody>
      <dsp:txXfrm>
        <a:off x="13604" y="461846"/>
        <a:ext cx="568628" cy="390148"/>
      </dsp:txXfrm>
    </dsp:sp>
    <dsp:sp modelId="{B0BE1F6A-46EA-4050-8CA9-5E02897E9963}">
      <dsp:nvSpPr>
        <dsp:cNvPr id="0" name=""/>
        <dsp:cNvSpPr/>
      </dsp:nvSpPr>
      <dsp:spPr>
        <a:xfrm>
          <a:off x="1466" y="293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0.46</a:t>
          </a:r>
        </a:p>
      </dsp:txBody>
      <dsp:txXfrm>
        <a:off x="13604" y="12431"/>
        <a:ext cx="568628" cy="390148"/>
      </dsp:txXfrm>
    </dsp:sp>
    <dsp:sp modelId="{18E4A49D-7885-4E3D-A783-6214159A8D13}">
      <dsp:nvSpPr>
        <dsp:cNvPr id="0" name=""/>
        <dsp:cNvSpPr/>
      </dsp:nvSpPr>
      <dsp:spPr>
        <a:xfrm>
          <a:off x="693978" y="899122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0.50</a:t>
          </a:r>
        </a:p>
      </dsp:txBody>
      <dsp:txXfrm>
        <a:off x="706116" y="911260"/>
        <a:ext cx="568628" cy="390148"/>
      </dsp:txXfrm>
    </dsp:sp>
    <dsp:sp modelId="{030AA05C-8A70-4641-BD7C-BDA999AD3412}">
      <dsp:nvSpPr>
        <dsp:cNvPr id="0" name=""/>
        <dsp:cNvSpPr/>
      </dsp:nvSpPr>
      <dsp:spPr>
        <a:xfrm>
          <a:off x="693978" y="449708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0.79</a:t>
          </a:r>
        </a:p>
      </dsp:txBody>
      <dsp:txXfrm>
        <a:off x="706116" y="461846"/>
        <a:ext cx="568628" cy="390148"/>
      </dsp:txXfrm>
    </dsp:sp>
    <dsp:sp modelId="{173F40A0-8030-4B99-9CBA-AADBD7CB8D1B}">
      <dsp:nvSpPr>
        <dsp:cNvPr id="0" name=""/>
        <dsp:cNvSpPr/>
      </dsp:nvSpPr>
      <dsp:spPr>
        <a:xfrm>
          <a:off x="693978" y="293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0.50</a:t>
          </a:r>
        </a:p>
      </dsp:txBody>
      <dsp:txXfrm>
        <a:off x="706116" y="12431"/>
        <a:ext cx="568628" cy="390148"/>
      </dsp:txXfrm>
    </dsp:sp>
    <dsp:sp modelId="{F75C5F91-2C91-4175-8112-905159CA2F4C}">
      <dsp:nvSpPr>
        <dsp:cNvPr id="0" name=""/>
        <dsp:cNvSpPr/>
      </dsp:nvSpPr>
      <dsp:spPr>
        <a:xfrm>
          <a:off x="1386491" y="899122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0.23</a:t>
          </a:r>
        </a:p>
      </dsp:txBody>
      <dsp:txXfrm>
        <a:off x="1398629" y="911260"/>
        <a:ext cx="568628" cy="390148"/>
      </dsp:txXfrm>
    </dsp:sp>
    <dsp:sp modelId="{E7E25B75-8DAC-4204-9395-F5038F9524AF}">
      <dsp:nvSpPr>
        <dsp:cNvPr id="0" name=""/>
        <dsp:cNvSpPr/>
      </dsp:nvSpPr>
      <dsp:spPr>
        <a:xfrm>
          <a:off x="1386491" y="449708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0.50</a:t>
          </a:r>
        </a:p>
      </dsp:txBody>
      <dsp:txXfrm>
        <a:off x="1398629" y="461846"/>
        <a:ext cx="568628" cy="390148"/>
      </dsp:txXfrm>
    </dsp:sp>
    <dsp:sp modelId="{A4A363B7-A73C-4735-A60C-9383D4491246}">
      <dsp:nvSpPr>
        <dsp:cNvPr id="0" name=""/>
        <dsp:cNvSpPr/>
      </dsp:nvSpPr>
      <dsp:spPr>
        <a:xfrm>
          <a:off x="1386491" y="293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0.46</a:t>
          </a:r>
        </a:p>
      </dsp:txBody>
      <dsp:txXfrm>
        <a:off x="1398629" y="12431"/>
        <a:ext cx="568628" cy="390148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466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604" y="911260"/>
        <a:ext cx="568628" cy="390148"/>
      </dsp:txXfrm>
    </dsp:sp>
    <dsp:sp modelId="{30F54AFA-078C-49BD-8C77-27A527C5957A}">
      <dsp:nvSpPr>
        <dsp:cNvPr id="0" name=""/>
        <dsp:cNvSpPr/>
      </dsp:nvSpPr>
      <dsp:spPr>
        <a:xfrm>
          <a:off x="1466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13604" y="461846"/>
        <a:ext cx="568628" cy="390148"/>
      </dsp:txXfrm>
    </dsp:sp>
    <dsp:sp modelId="{B0BE1F6A-46EA-4050-8CA9-5E02897E9963}">
      <dsp:nvSpPr>
        <dsp:cNvPr id="0" name=""/>
        <dsp:cNvSpPr/>
      </dsp:nvSpPr>
      <dsp:spPr>
        <a:xfrm>
          <a:off x="1466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604" y="12431"/>
        <a:ext cx="568628" cy="390148"/>
      </dsp:txXfrm>
    </dsp:sp>
    <dsp:sp modelId="{18E4A49D-7885-4E3D-A783-6214159A8D13}">
      <dsp:nvSpPr>
        <dsp:cNvPr id="0" name=""/>
        <dsp:cNvSpPr/>
      </dsp:nvSpPr>
      <dsp:spPr>
        <a:xfrm>
          <a:off x="693978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706116" y="911260"/>
        <a:ext cx="568628" cy="390148"/>
      </dsp:txXfrm>
    </dsp:sp>
    <dsp:sp modelId="{030AA05C-8A70-4641-BD7C-BDA999AD3412}">
      <dsp:nvSpPr>
        <dsp:cNvPr id="0" name=""/>
        <dsp:cNvSpPr/>
      </dsp:nvSpPr>
      <dsp:spPr>
        <a:xfrm>
          <a:off x="693978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1.00</a:t>
          </a:r>
        </a:p>
      </dsp:txBody>
      <dsp:txXfrm>
        <a:off x="706116" y="461846"/>
        <a:ext cx="568628" cy="390148"/>
      </dsp:txXfrm>
    </dsp:sp>
    <dsp:sp modelId="{173F40A0-8030-4B99-9CBA-AADBD7CB8D1B}">
      <dsp:nvSpPr>
        <dsp:cNvPr id="0" name=""/>
        <dsp:cNvSpPr/>
      </dsp:nvSpPr>
      <dsp:spPr>
        <a:xfrm>
          <a:off x="693978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706116" y="12431"/>
        <a:ext cx="568628" cy="390148"/>
      </dsp:txXfrm>
    </dsp:sp>
    <dsp:sp modelId="{F75C5F91-2C91-4175-8112-905159CA2F4C}">
      <dsp:nvSpPr>
        <dsp:cNvPr id="0" name=""/>
        <dsp:cNvSpPr/>
      </dsp:nvSpPr>
      <dsp:spPr>
        <a:xfrm>
          <a:off x="1386491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1398629" y="911260"/>
        <a:ext cx="568628" cy="390148"/>
      </dsp:txXfrm>
    </dsp:sp>
    <dsp:sp modelId="{E7E25B75-8DAC-4204-9395-F5038F9524AF}">
      <dsp:nvSpPr>
        <dsp:cNvPr id="0" name=""/>
        <dsp:cNvSpPr/>
      </dsp:nvSpPr>
      <dsp:spPr>
        <a:xfrm>
          <a:off x="1386491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1398629" y="461846"/>
        <a:ext cx="568628" cy="390148"/>
      </dsp:txXfrm>
    </dsp:sp>
    <dsp:sp modelId="{A4A363B7-A73C-4735-A60C-9383D4491246}">
      <dsp:nvSpPr>
        <dsp:cNvPr id="0" name=""/>
        <dsp:cNvSpPr/>
      </dsp:nvSpPr>
      <dsp:spPr>
        <a:xfrm>
          <a:off x="1386491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98629" y="12431"/>
        <a:ext cx="568628" cy="390148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466" y="899122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0.46</a:t>
          </a:r>
        </a:p>
      </dsp:txBody>
      <dsp:txXfrm>
        <a:off x="13604" y="911260"/>
        <a:ext cx="568628" cy="390148"/>
      </dsp:txXfrm>
    </dsp:sp>
    <dsp:sp modelId="{30F54AFA-078C-49BD-8C77-27A527C5957A}">
      <dsp:nvSpPr>
        <dsp:cNvPr id="0" name=""/>
        <dsp:cNvSpPr/>
      </dsp:nvSpPr>
      <dsp:spPr>
        <a:xfrm>
          <a:off x="1466" y="449708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0.50</a:t>
          </a:r>
        </a:p>
      </dsp:txBody>
      <dsp:txXfrm>
        <a:off x="13604" y="461846"/>
        <a:ext cx="568628" cy="390148"/>
      </dsp:txXfrm>
    </dsp:sp>
    <dsp:sp modelId="{B0BE1F6A-46EA-4050-8CA9-5E02897E9963}">
      <dsp:nvSpPr>
        <dsp:cNvPr id="0" name=""/>
        <dsp:cNvSpPr/>
      </dsp:nvSpPr>
      <dsp:spPr>
        <a:xfrm>
          <a:off x="1466" y="293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0.46</a:t>
          </a:r>
        </a:p>
      </dsp:txBody>
      <dsp:txXfrm>
        <a:off x="13604" y="12431"/>
        <a:ext cx="568628" cy="390148"/>
      </dsp:txXfrm>
    </dsp:sp>
    <dsp:sp modelId="{18E4A49D-7885-4E3D-A783-6214159A8D13}">
      <dsp:nvSpPr>
        <dsp:cNvPr id="0" name=""/>
        <dsp:cNvSpPr/>
      </dsp:nvSpPr>
      <dsp:spPr>
        <a:xfrm>
          <a:off x="693978" y="899122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706116" y="911260"/>
        <a:ext cx="568628" cy="390148"/>
      </dsp:txXfrm>
    </dsp:sp>
    <dsp:sp modelId="{030AA05C-8A70-4641-BD7C-BDA999AD3412}">
      <dsp:nvSpPr>
        <dsp:cNvPr id="0" name=""/>
        <dsp:cNvSpPr/>
      </dsp:nvSpPr>
      <dsp:spPr>
        <a:xfrm>
          <a:off x="693978" y="449708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0.79</a:t>
          </a:r>
        </a:p>
      </dsp:txBody>
      <dsp:txXfrm>
        <a:off x="706116" y="461846"/>
        <a:ext cx="568628" cy="390148"/>
      </dsp:txXfrm>
    </dsp:sp>
    <dsp:sp modelId="{173F40A0-8030-4B99-9CBA-AADBD7CB8D1B}">
      <dsp:nvSpPr>
        <dsp:cNvPr id="0" name=""/>
        <dsp:cNvSpPr/>
      </dsp:nvSpPr>
      <dsp:spPr>
        <a:xfrm>
          <a:off x="693978" y="293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0.50</a:t>
          </a:r>
        </a:p>
      </dsp:txBody>
      <dsp:txXfrm>
        <a:off x="706116" y="12431"/>
        <a:ext cx="568628" cy="390148"/>
      </dsp:txXfrm>
    </dsp:sp>
    <dsp:sp modelId="{F75C5F91-2C91-4175-8112-905159CA2F4C}">
      <dsp:nvSpPr>
        <dsp:cNvPr id="0" name=""/>
        <dsp:cNvSpPr/>
      </dsp:nvSpPr>
      <dsp:spPr>
        <a:xfrm>
          <a:off x="1386491" y="899122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1398629" y="911260"/>
        <a:ext cx="568628" cy="390148"/>
      </dsp:txXfrm>
    </dsp:sp>
    <dsp:sp modelId="{E7E25B75-8DAC-4204-9395-F5038F9524AF}">
      <dsp:nvSpPr>
        <dsp:cNvPr id="0" name=""/>
        <dsp:cNvSpPr/>
      </dsp:nvSpPr>
      <dsp:spPr>
        <a:xfrm>
          <a:off x="1386491" y="449708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1398629" y="461846"/>
        <a:ext cx="568628" cy="390148"/>
      </dsp:txXfrm>
    </dsp:sp>
    <dsp:sp modelId="{A4A363B7-A73C-4735-A60C-9383D4491246}">
      <dsp:nvSpPr>
        <dsp:cNvPr id="0" name=""/>
        <dsp:cNvSpPr/>
      </dsp:nvSpPr>
      <dsp:spPr>
        <a:xfrm>
          <a:off x="1386491" y="293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0.46</a:t>
          </a:r>
        </a:p>
      </dsp:txBody>
      <dsp:txXfrm>
        <a:off x="1398629" y="12431"/>
        <a:ext cx="568628" cy="390148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466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604" y="911260"/>
        <a:ext cx="568628" cy="390148"/>
      </dsp:txXfrm>
    </dsp:sp>
    <dsp:sp modelId="{30F54AFA-078C-49BD-8C77-27A527C5957A}">
      <dsp:nvSpPr>
        <dsp:cNvPr id="0" name=""/>
        <dsp:cNvSpPr/>
      </dsp:nvSpPr>
      <dsp:spPr>
        <a:xfrm>
          <a:off x="1466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13604" y="461846"/>
        <a:ext cx="568628" cy="390148"/>
      </dsp:txXfrm>
    </dsp:sp>
    <dsp:sp modelId="{B0BE1F6A-46EA-4050-8CA9-5E02897E9963}">
      <dsp:nvSpPr>
        <dsp:cNvPr id="0" name=""/>
        <dsp:cNvSpPr/>
      </dsp:nvSpPr>
      <dsp:spPr>
        <a:xfrm>
          <a:off x="1466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604" y="12431"/>
        <a:ext cx="568628" cy="390148"/>
      </dsp:txXfrm>
    </dsp:sp>
    <dsp:sp modelId="{18E4A49D-7885-4E3D-A783-6214159A8D13}">
      <dsp:nvSpPr>
        <dsp:cNvPr id="0" name=""/>
        <dsp:cNvSpPr/>
      </dsp:nvSpPr>
      <dsp:spPr>
        <a:xfrm>
          <a:off x="693978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706116" y="911260"/>
        <a:ext cx="568628" cy="390148"/>
      </dsp:txXfrm>
    </dsp:sp>
    <dsp:sp modelId="{030AA05C-8A70-4641-BD7C-BDA999AD3412}">
      <dsp:nvSpPr>
        <dsp:cNvPr id="0" name=""/>
        <dsp:cNvSpPr/>
      </dsp:nvSpPr>
      <dsp:spPr>
        <a:xfrm>
          <a:off x="693978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1.00</a:t>
          </a:r>
        </a:p>
      </dsp:txBody>
      <dsp:txXfrm>
        <a:off x="706116" y="461846"/>
        <a:ext cx="568628" cy="390148"/>
      </dsp:txXfrm>
    </dsp:sp>
    <dsp:sp modelId="{173F40A0-8030-4B99-9CBA-AADBD7CB8D1B}">
      <dsp:nvSpPr>
        <dsp:cNvPr id="0" name=""/>
        <dsp:cNvSpPr/>
      </dsp:nvSpPr>
      <dsp:spPr>
        <a:xfrm>
          <a:off x="693978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706116" y="12431"/>
        <a:ext cx="568628" cy="390148"/>
      </dsp:txXfrm>
    </dsp:sp>
    <dsp:sp modelId="{F75C5F91-2C91-4175-8112-905159CA2F4C}">
      <dsp:nvSpPr>
        <dsp:cNvPr id="0" name=""/>
        <dsp:cNvSpPr/>
      </dsp:nvSpPr>
      <dsp:spPr>
        <a:xfrm>
          <a:off x="1386491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1398629" y="911260"/>
        <a:ext cx="568628" cy="390148"/>
      </dsp:txXfrm>
    </dsp:sp>
    <dsp:sp modelId="{E7E25B75-8DAC-4204-9395-F5038F9524AF}">
      <dsp:nvSpPr>
        <dsp:cNvPr id="0" name=""/>
        <dsp:cNvSpPr/>
      </dsp:nvSpPr>
      <dsp:spPr>
        <a:xfrm>
          <a:off x="1386491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0.36</a:t>
          </a:r>
        </a:p>
      </dsp:txBody>
      <dsp:txXfrm>
        <a:off x="1398629" y="461846"/>
        <a:ext cx="568628" cy="390148"/>
      </dsp:txXfrm>
    </dsp:sp>
    <dsp:sp modelId="{A4A363B7-A73C-4735-A60C-9383D4491246}">
      <dsp:nvSpPr>
        <dsp:cNvPr id="0" name=""/>
        <dsp:cNvSpPr/>
      </dsp:nvSpPr>
      <dsp:spPr>
        <a:xfrm>
          <a:off x="1386491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0.33</a:t>
          </a:r>
        </a:p>
      </dsp:txBody>
      <dsp:txXfrm>
        <a:off x="1398629" y="12431"/>
        <a:ext cx="568628" cy="390148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466" y="899122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0.58</a:t>
          </a:r>
        </a:p>
      </dsp:txBody>
      <dsp:txXfrm>
        <a:off x="13604" y="911260"/>
        <a:ext cx="568628" cy="390148"/>
      </dsp:txXfrm>
    </dsp:sp>
    <dsp:sp modelId="{30F54AFA-078C-49BD-8C77-27A527C5957A}">
      <dsp:nvSpPr>
        <dsp:cNvPr id="0" name=""/>
        <dsp:cNvSpPr/>
      </dsp:nvSpPr>
      <dsp:spPr>
        <a:xfrm>
          <a:off x="1466" y="449708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0.63</a:t>
          </a:r>
        </a:p>
      </dsp:txBody>
      <dsp:txXfrm>
        <a:off x="13604" y="461846"/>
        <a:ext cx="568628" cy="390148"/>
      </dsp:txXfrm>
    </dsp:sp>
    <dsp:sp modelId="{B0BE1F6A-46EA-4050-8CA9-5E02897E9963}">
      <dsp:nvSpPr>
        <dsp:cNvPr id="0" name=""/>
        <dsp:cNvSpPr/>
      </dsp:nvSpPr>
      <dsp:spPr>
        <a:xfrm>
          <a:off x="1466" y="293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0.58</a:t>
          </a:r>
        </a:p>
      </dsp:txBody>
      <dsp:txXfrm>
        <a:off x="13604" y="12431"/>
        <a:ext cx="568628" cy="390148"/>
      </dsp:txXfrm>
    </dsp:sp>
    <dsp:sp modelId="{18E4A49D-7885-4E3D-A783-6214159A8D13}">
      <dsp:nvSpPr>
        <dsp:cNvPr id="0" name=""/>
        <dsp:cNvSpPr/>
      </dsp:nvSpPr>
      <dsp:spPr>
        <a:xfrm>
          <a:off x="693978" y="899122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706116" y="911260"/>
        <a:ext cx="568628" cy="390148"/>
      </dsp:txXfrm>
    </dsp:sp>
    <dsp:sp modelId="{030AA05C-8A70-4641-BD7C-BDA999AD3412}">
      <dsp:nvSpPr>
        <dsp:cNvPr id="0" name=""/>
        <dsp:cNvSpPr/>
      </dsp:nvSpPr>
      <dsp:spPr>
        <a:xfrm>
          <a:off x="693978" y="449708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1.00</a:t>
          </a:r>
        </a:p>
      </dsp:txBody>
      <dsp:txXfrm>
        <a:off x="706116" y="461846"/>
        <a:ext cx="568628" cy="390148"/>
      </dsp:txXfrm>
    </dsp:sp>
    <dsp:sp modelId="{173F40A0-8030-4B99-9CBA-AADBD7CB8D1B}">
      <dsp:nvSpPr>
        <dsp:cNvPr id="0" name=""/>
        <dsp:cNvSpPr/>
      </dsp:nvSpPr>
      <dsp:spPr>
        <a:xfrm>
          <a:off x="693978" y="293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0.63</a:t>
          </a:r>
        </a:p>
      </dsp:txBody>
      <dsp:txXfrm>
        <a:off x="706116" y="12431"/>
        <a:ext cx="568628" cy="390148"/>
      </dsp:txXfrm>
    </dsp:sp>
    <dsp:sp modelId="{F75C5F91-2C91-4175-8112-905159CA2F4C}">
      <dsp:nvSpPr>
        <dsp:cNvPr id="0" name=""/>
        <dsp:cNvSpPr/>
      </dsp:nvSpPr>
      <dsp:spPr>
        <a:xfrm>
          <a:off x="1386491" y="899122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1398629" y="911260"/>
        <a:ext cx="568628" cy="390148"/>
      </dsp:txXfrm>
    </dsp:sp>
    <dsp:sp modelId="{E7E25B75-8DAC-4204-9395-F5038F9524AF}">
      <dsp:nvSpPr>
        <dsp:cNvPr id="0" name=""/>
        <dsp:cNvSpPr/>
      </dsp:nvSpPr>
      <dsp:spPr>
        <a:xfrm>
          <a:off x="1386491" y="449708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1398629" y="461846"/>
        <a:ext cx="568628" cy="390148"/>
      </dsp:txXfrm>
    </dsp:sp>
    <dsp:sp modelId="{A4A363B7-A73C-4735-A60C-9383D4491246}">
      <dsp:nvSpPr>
        <dsp:cNvPr id="0" name=""/>
        <dsp:cNvSpPr/>
      </dsp:nvSpPr>
      <dsp:spPr>
        <a:xfrm>
          <a:off x="1386491" y="293"/>
          <a:ext cx="592904" cy="414424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0.58</a:t>
          </a:r>
        </a:p>
      </dsp:txBody>
      <dsp:txXfrm>
        <a:off x="1398629" y="12431"/>
        <a:ext cx="568628" cy="390148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466" y="899122"/>
          <a:ext cx="592904" cy="414424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0.58</a:t>
          </a:r>
        </a:p>
      </dsp:txBody>
      <dsp:txXfrm>
        <a:off x="13604" y="911260"/>
        <a:ext cx="568628" cy="390148"/>
      </dsp:txXfrm>
    </dsp:sp>
    <dsp:sp modelId="{30F54AFA-078C-49BD-8C77-27A527C5957A}">
      <dsp:nvSpPr>
        <dsp:cNvPr id="0" name=""/>
        <dsp:cNvSpPr/>
      </dsp:nvSpPr>
      <dsp:spPr>
        <a:xfrm>
          <a:off x="1466" y="449708"/>
          <a:ext cx="592904" cy="414424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0.63</a:t>
          </a:r>
        </a:p>
      </dsp:txBody>
      <dsp:txXfrm>
        <a:off x="13604" y="461846"/>
        <a:ext cx="568628" cy="390148"/>
      </dsp:txXfrm>
    </dsp:sp>
    <dsp:sp modelId="{B0BE1F6A-46EA-4050-8CA9-5E02897E9963}">
      <dsp:nvSpPr>
        <dsp:cNvPr id="0" name=""/>
        <dsp:cNvSpPr/>
      </dsp:nvSpPr>
      <dsp:spPr>
        <a:xfrm>
          <a:off x="1466" y="293"/>
          <a:ext cx="592904" cy="414424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0.58</a:t>
          </a:r>
        </a:p>
      </dsp:txBody>
      <dsp:txXfrm>
        <a:off x="13604" y="12431"/>
        <a:ext cx="568628" cy="390148"/>
      </dsp:txXfrm>
    </dsp:sp>
    <dsp:sp modelId="{18E4A49D-7885-4E3D-A783-6214159A8D13}">
      <dsp:nvSpPr>
        <dsp:cNvPr id="0" name=""/>
        <dsp:cNvSpPr/>
      </dsp:nvSpPr>
      <dsp:spPr>
        <a:xfrm>
          <a:off x="693978" y="899122"/>
          <a:ext cx="592904" cy="414424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706116" y="911260"/>
        <a:ext cx="568628" cy="390148"/>
      </dsp:txXfrm>
    </dsp:sp>
    <dsp:sp modelId="{030AA05C-8A70-4641-BD7C-BDA999AD3412}">
      <dsp:nvSpPr>
        <dsp:cNvPr id="0" name=""/>
        <dsp:cNvSpPr/>
      </dsp:nvSpPr>
      <dsp:spPr>
        <a:xfrm>
          <a:off x="693978" y="449708"/>
          <a:ext cx="592904" cy="414424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1.00</a:t>
          </a:r>
        </a:p>
      </dsp:txBody>
      <dsp:txXfrm>
        <a:off x="706116" y="461846"/>
        <a:ext cx="568628" cy="390148"/>
      </dsp:txXfrm>
    </dsp:sp>
    <dsp:sp modelId="{173F40A0-8030-4B99-9CBA-AADBD7CB8D1B}">
      <dsp:nvSpPr>
        <dsp:cNvPr id="0" name=""/>
        <dsp:cNvSpPr/>
      </dsp:nvSpPr>
      <dsp:spPr>
        <a:xfrm>
          <a:off x="693978" y="293"/>
          <a:ext cx="592904" cy="414424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0.63</a:t>
          </a:r>
        </a:p>
      </dsp:txBody>
      <dsp:txXfrm>
        <a:off x="706116" y="12431"/>
        <a:ext cx="568628" cy="390148"/>
      </dsp:txXfrm>
    </dsp:sp>
    <dsp:sp modelId="{F75C5F91-2C91-4175-8112-905159CA2F4C}">
      <dsp:nvSpPr>
        <dsp:cNvPr id="0" name=""/>
        <dsp:cNvSpPr/>
      </dsp:nvSpPr>
      <dsp:spPr>
        <a:xfrm>
          <a:off x="1386491" y="899122"/>
          <a:ext cx="592904" cy="414424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1398629" y="911260"/>
        <a:ext cx="568628" cy="390148"/>
      </dsp:txXfrm>
    </dsp:sp>
    <dsp:sp modelId="{E7E25B75-8DAC-4204-9395-F5038F9524AF}">
      <dsp:nvSpPr>
        <dsp:cNvPr id="0" name=""/>
        <dsp:cNvSpPr/>
      </dsp:nvSpPr>
      <dsp:spPr>
        <a:xfrm>
          <a:off x="1386491" y="449708"/>
          <a:ext cx="592904" cy="414424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1398629" y="461846"/>
        <a:ext cx="568628" cy="390148"/>
      </dsp:txXfrm>
    </dsp:sp>
    <dsp:sp modelId="{A4A363B7-A73C-4735-A60C-9383D4491246}">
      <dsp:nvSpPr>
        <dsp:cNvPr id="0" name=""/>
        <dsp:cNvSpPr/>
      </dsp:nvSpPr>
      <dsp:spPr>
        <a:xfrm>
          <a:off x="1386491" y="293"/>
          <a:ext cx="592904" cy="414424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0.58</a:t>
          </a:r>
        </a:p>
      </dsp:txBody>
      <dsp:txXfrm>
        <a:off x="1398629" y="12431"/>
        <a:ext cx="568628" cy="390148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466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0.58</a:t>
          </a:r>
        </a:p>
      </dsp:txBody>
      <dsp:txXfrm>
        <a:off x="13604" y="911260"/>
        <a:ext cx="568628" cy="390148"/>
      </dsp:txXfrm>
    </dsp:sp>
    <dsp:sp modelId="{30F54AFA-078C-49BD-8C77-27A527C5957A}">
      <dsp:nvSpPr>
        <dsp:cNvPr id="0" name=""/>
        <dsp:cNvSpPr/>
      </dsp:nvSpPr>
      <dsp:spPr>
        <a:xfrm>
          <a:off x="1466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0.63</a:t>
          </a:r>
        </a:p>
      </dsp:txBody>
      <dsp:txXfrm>
        <a:off x="13604" y="461846"/>
        <a:ext cx="568628" cy="390148"/>
      </dsp:txXfrm>
    </dsp:sp>
    <dsp:sp modelId="{B0BE1F6A-46EA-4050-8CA9-5E02897E9963}">
      <dsp:nvSpPr>
        <dsp:cNvPr id="0" name=""/>
        <dsp:cNvSpPr/>
      </dsp:nvSpPr>
      <dsp:spPr>
        <a:xfrm>
          <a:off x="1466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0.58</a:t>
          </a:r>
        </a:p>
      </dsp:txBody>
      <dsp:txXfrm>
        <a:off x="13604" y="12431"/>
        <a:ext cx="568628" cy="390148"/>
      </dsp:txXfrm>
    </dsp:sp>
    <dsp:sp modelId="{18E4A49D-7885-4E3D-A783-6214159A8D13}">
      <dsp:nvSpPr>
        <dsp:cNvPr id="0" name=""/>
        <dsp:cNvSpPr/>
      </dsp:nvSpPr>
      <dsp:spPr>
        <a:xfrm>
          <a:off x="693978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706116" y="911260"/>
        <a:ext cx="568628" cy="390148"/>
      </dsp:txXfrm>
    </dsp:sp>
    <dsp:sp modelId="{030AA05C-8A70-4641-BD7C-BDA999AD3412}">
      <dsp:nvSpPr>
        <dsp:cNvPr id="0" name=""/>
        <dsp:cNvSpPr/>
      </dsp:nvSpPr>
      <dsp:spPr>
        <a:xfrm>
          <a:off x="693978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1.00</a:t>
          </a:r>
        </a:p>
      </dsp:txBody>
      <dsp:txXfrm>
        <a:off x="706116" y="461846"/>
        <a:ext cx="568628" cy="390148"/>
      </dsp:txXfrm>
    </dsp:sp>
    <dsp:sp modelId="{173F40A0-8030-4B99-9CBA-AADBD7CB8D1B}">
      <dsp:nvSpPr>
        <dsp:cNvPr id="0" name=""/>
        <dsp:cNvSpPr/>
      </dsp:nvSpPr>
      <dsp:spPr>
        <a:xfrm>
          <a:off x="693978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0.63</a:t>
          </a:r>
        </a:p>
      </dsp:txBody>
      <dsp:txXfrm>
        <a:off x="706116" y="12431"/>
        <a:ext cx="568628" cy="390148"/>
      </dsp:txXfrm>
    </dsp:sp>
    <dsp:sp modelId="{F75C5F91-2C91-4175-8112-905159CA2F4C}">
      <dsp:nvSpPr>
        <dsp:cNvPr id="0" name=""/>
        <dsp:cNvSpPr/>
      </dsp:nvSpPr>
      <dsp:spPr>
        <a:xfrm>
          <a:off x="1386491" y="899122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1398629" y="911260"/>
        <a:ext cx="568628" cy="390148"/>
      </dsp:txXfrm>
    </dsp:sp>
    <dsp:sp modelId="{E7E25B75-8DAC-4204-9395-F5038F9524AF}">
      <dsp:nvSpPr>
        <dsp:cNvPr id="0" name=""/>
        <dsp:cNvSpPr/>
      </dsp:nvSpPr>
      <dsp:spPr>
        <a:xfrm>
          <a:off x="1386491" y="449708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-0.50</a:t>
          </a:r>
        </a:p>
      </dsp:txBody>
      <dsp:txXfrm>
        <a:off x="1398629" y="461846"/>
        <a:ext cx="568628" cy="390148"/>
      </dsp:txXfrm>
    </dsp:sp>
    <dsp:sp modelId="{A4A363B7-A73C-4735-A60C-9383D4491246}">
      <dsp:nvSpPr>
        <dsp:cNvPr id="0" name=""/>
        <dsp:cNvSpPr/>
      </dsp:nvSpPr>
      <dsp:spPr>
        <a:xfrm>
          <a:off x="1386491" y="293"/>
          <a:ext cx="592904" cy="414424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0.58</a:t>
          </a:r>
        </a:p>
      </dsp:txBody>
      <dsp:txXfrm>
        <a:off x="1398629" y="12431"/>
        <a:ext cx="568628" cy="3901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0.70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rgbClr val="9DC3E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83342" y="14612"/>
        <a:ext cx="684597" cy="46670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0.70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0.25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0.23</a:t>
          </a:r>
        </a:p>
      </dsp:txBody>
      <dsp:txXfrm>
        <a:off x="1683342" y="14612"/>
        <a:ext cx="684597" cy="4667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FAD83-7569-4734-96D7-708CDB905038}">
      <dsp:nvSpPr>
        <dsp:cNvPr id="0" name=""/>
        <dsp:cNvSpPr/>
      </dsp:nvSpPr>
      <dsp:spPr>
        <a:xfrm>
          <a:off x="1764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090326"/>
        <a:ext cx="684597" cy="466701"/>
      </dsp:txXfrm>
    </dsp:sp>
    <dsp:sp modelId="{30F54AFA-078C-49BD-8C77-27A527C5957A}">
      <dsp:nvSpPr>
        <dsp:cNvPr id="0" name=""/>
        <dsp:cNvSpPr/>
      </dsp:nvSpPr>
      <dsp:spPr>
        <a:xfrm>
          <a:off x="1764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552469"/>
        <a:ext cx="684597" cy="466701"/>
      </dsp:txXfrm>
    </dsp:sp>
    <dsp:sp modelId="{B0BE1F6A-46EA-4050-8CA9-5E02897E9963}">
      <dsp:nvSpPr>
        <dsp:cNvPr id="0" name=""/>
        <dsp:cNvSpPr/>
      </dsp:nvSpPr>
      <dsp:spPr>
        <a:xfrm>
          <a:off x="1764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284" y="14612"/>
        <a:ext cx="684597" cy="466701"/>
      </dsp:txXfrm>
    </dsp:sp>
    <dsp:sp modelId="{18E4A49D-7885-4E3D-A783-6214159A8D13}">
      <dsp:nvSpPr>
        <dsp:cNvPr id="0" name=""/>
        <dsp:cNvSpPr/>
      </dsp:nvSpPr>
      <dsp:spPr>
        <a:xfrm>
          <a:off x="835293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090326"/>
        <a:ext cx="684597" cy="466701"/>
      </dsp:txXfrm>
    </dsp:sp>
    <dsp:sp modelId="{030AA05C-8A70-4641-BD7C-BDA999AD3412}">
      <dsp:nvSpPr>
        <dsp:cNvPr id="0" name=""/>
        <dsp:cNvSpPr/>
      </dsp:nvSpPr>
      <dsp:spPr>
        <a:xfrm>
          <a:off x="835293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552469"/>
        <a:ext cx="684597" cy="466701"/>
      </dsp:txXfrm>
    </dsp:sp>
    <dsp:sp modelId="{173F40A0-8030-4B99-9CBA-AADBD7CB8D1B}">
      <dsp:nvSpPr>
        <dsp:cNvPr id="0" name=""/>
        <dsp:cNvSpPr/>
      </dsp:nvSpPr>
      <dsp:spPr>
        <a:xfrm>
          <a:off x="835293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849813" y="14612"/>
        <a:ext cx="684597" cy="466701"/>
      </dsp:txXfrm>
    </dsp:sp>
    <dsp:sp modelId="{F75C5F91-2C91-4175-8112-905159CA2F4C}">
      <dsp:nvSpPr>
        <dsp:cNvPr id="0" name=""/>
        <dsp:cNvSpPr/>
      </dsp:nvSpPr>
      <dsp:spPr>
        <a:xfrm>
          <a:off x="1668822" y="1075806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090326"/>
        <a:ext cx="684597" cy="466701"/>
      </dsp:txXfrm>
    </dsp:sp>
    <dsp:sp modelId="{E7E25B75-8DAC-4204-9395-F5038F9524AF}">
      <dsp:nvSpPr>
        <dsp:cNvPr id="0" name=""/>
        <dsp:cNvSpPr/>
      </dsp:nvSpPr>
      <dsp:spPr>
        <a:xfrm>
          <a:off x="1668822" y="537949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552469"/>
        <a:ext cx="684597" cy="466701"/>
      </dsp:txXfrm>
    </dsp:sp>
    <dsp:sp modelId="{A4A363B7-A73C-4735-A60C-9383D4491246}">
      <dsp:nvSpPr>
        <dsp:cNvPr id="0" name=""/>
        <dsp:cNvSpPr/>
      </dsp:nvSpPr>
      <dsp:spPr>
        <a:xfrm>
          <a:off x="1668822" y="92"/>
          <a:ext cx="713637" cy="495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0.00</a:t>
          </a:r>
        </a:p>
      </dsp:txBody>
      <dsp:txXfrm>
        <a:off x="1683342" y="14612"/>
        <a:ext cx="684597" cy="466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9AD00D1-5AB0-465D-B20F-1DDC6FE77C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588BA5-B284-4BF8-A5D8-84657EB219C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EFE18B6-9483-4F8B-9979-9138B794F5A6}" type="datetimeFigureOut">
              <a:rPr lang="en-US"/>
              <a:pPr>
                <a:defRPr/>
              </a:pPr>
              <a:t>6/17/2024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B6405D2-A318-4AAD-9ED4-AE2736B7AB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E639780-B204-4FC7-ACB6-2EB3C4053B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BD09FA-4BFC-4E49-BE01-521251A5CC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257AC-71FA-44EA-ABC8-2A371B8908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DEB5BECE-ACB3-4AB6-98EF-E9BBAEA3514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3AB41-E9CA-476A-A234-D9B965BE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35DF2-1939-4810-87C5-32B9607E0B0D}" type="datetimeFigureOut">
              <a:rPr lang="en-US"/>
              <a:pPr>
                <a:defRPr/>
              </a:pPr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9D611-877B-427C-92CD-9BA28705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C97F5-1088-4480-A8A9-7DF4E3D4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BF5B8E-D4A3-4C39-B1FB-53BFED80CA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6050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25195-B0D2-464B-8393-B1933A8BC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C8A743-FAEC-4055-9489-7D9E98CAFE1D}" type="datetimeFigureOut">
              <a:rPr lang="en-US"/>
              <a:pPr>
                <a:defRPr/>
              </a:pPr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72DD9-74B7-40B8-A7A8-710C1A0D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1D86D-1931-4FD3-B2A6-261728C5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52312C-8DB0-41A9-9788-913B9E58F9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6459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606FF-52D2-4409-852D-BD734BBDA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F69E52-F587-41B2-8D3B-766D984C9611}" type="datetimeFigureOut">
              <a:rPr lang="en-US"/>
              <a:pPr>
                <a:defRPr/>
              </a:pPr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264D3-0EB7-4F99-BBA8-2F027AC87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EB8E2-EE86-419F-9BFE-75861065F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605391-F5E3-45E7-B2BD-758F67DF07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9846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33D3-D6F3-4CCE-9616-C62182F1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C6442-AE5A-4F5E-8DD8-49D66F6FC4A2}" type="datetimeFigureOut">
              <a:rPr lang="en-US"/>
              <a:pPr>
                <a:defRPr/>
              </a:pPr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73E51-7D78-46EF-AC39-CF422EBB9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05E46-2BD8-42E5-B881-85F76890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D99283-1A24-4A7A-B846-8DDDB7E1C1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6489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2BF48-F6DE-4694-B383-B3B3CF63F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0E520F-79EF-499F-BF7B-0EBAD63C6C52}" type="datetimeFigureOut">
              <a:rPr lang="en-US"/>
              <a:pPr>
                <a:defRPr/>
              </a:pPr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C9839-67D8-49C7-A5C0-3724223A4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0F95-4AEF-4CC8-8933-B9270043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B768AB-81B6-4BD7-A219-5BE512CFCC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291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9566A-9096-49E9-AD82-1C33DD583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0A5279-833A-4CC9-B3A7-6EBCC924853C}" type="datetimeFigureOut">
              <a:rPr lang="en-US"/>
              <a:pPr>
                <a:defRPr/>
              </a:pPr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F738B-9CDF-4A8E-AF01-0BAD51677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3ADD7-C8AE-4D7E-9F1E-2C72C8E2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F67631-FDF5-412A-83A2-5AF63C5D59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5551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CCB0D4B-6761-4812-A0E5-C4BABEC3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B4C767-6463-4030-A56E-84D48189EBBD}" type="datetimeFigureOut">
              <a:rPr lang="en-US"/>
              <a:pPr>
                <a:defRPr/>
              </a:pPr>
              <a:t>6/17/2024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B7ACF67-A569-4198-AF71-8A429594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2525513-D667-4FE3-90AC-E2934B9D7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297AA0-E604-45FC-A925-67F9CFD536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8819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C9A7D05-BB4F-43CA-9A86-07AB2B40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25AC6A-17BC-4B95-B7F5-608DD2ED0671}" type="datetimeFigureOut">
              <a:rPr lang="en-US"/>
              <a:pPr>
                <a:defRPr/>
              </a:pPr>
              <a:t>6/17/2024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4AB045-9F40-457B-9B8C-4F9486574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6426ADB-1039-48BF-9D2B-D8E79C787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A4595C-AF30-492F-B64D-7F8741DA36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3909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079BA0B-DCDF-4388-BE2C-3C3090543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FB5CED-F8F6-4639-8B8A-438577F30C14}" type="datetimeFigureOut">
              <a:rPr lang="en-US"/>
              <a:pPr>
                <a:defRPr/>
              </a:pPr>
              <a:t>6/17/2024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CE3CC98-86C0-4579-801C-CBC5001D8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DDF5AF1-EFA1-4FA9-A82B-545B1D1C4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54EBBE-73DB-4295-86C7-3B2753397C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4413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5845226-052E-49DA-AF66-C24C3398A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2C63FB-6453-42E9-8AD7-77BD3D701B84}" type="datetimeFigureOut">
              <a:rPr lang="en-US"/>
              <a:pPr>
                <a:defRPr/>
              </a:pPr>
              <a:t>6/17/2024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DB64B06-8904-4736-B727-A88028F75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E94A0DE-9373-47BB-BE2D-3E03F605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F71EFF-ABDE-413B-B13B-04177C9C47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07581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DEBEDF7-C607-4746-AE44-2DF6418A8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87410D-E42D-44F3-AC94-DA516C66CA85}" type="datetimeFigureOut">
              <a:rPr lang="en-US"/>
              <a:pPr>
                <a:defRPr/>
              </a:pPr>
              <a:t>6/17/2024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03E70C4-ADE5-403A-B5FD-23F29D449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632F9C6-338D-43E2-BE54-7B4ACD9F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3698F-935D-44AB-B09F-7B894CC353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3254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69691-E542-4939-8456-8282EC2FD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3569F-ECD5-4994-A662-EBF64BC1BB82}" type="datetimeFigureOut">
              <a:rPr lang="en-US"/>
              <a:pPr>
                <a:defRPr/>
              </a:pPr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1EF5E-0A62-4702-9163-D4EE4169B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1A668-8AB9-475E-BB32-39E86E7B6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99945-8A8F-454C-AFB2-EF33A6FBA9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1703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67AEC09-EFC9-4753-ABB2-3FC0E7A27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AA76C2-2905-40D1-A259-1D4E234D31A5}" type="datetimeFigureOut">
              <a:rPr lang="en-US"/>
              <a:pPr>
                <a:defRPr/>
              </a:pPr>
              <a:t>6/17/2024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46262C9-FA48-4B77-B7D9-0226201B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4445FE6-87DC-4A3D-A273-8E056019B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036BCA-37DA-4C51-8DB1-1404E84B86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05093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D2323-DC80-4F65-9F06-70C6E1FDA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D974FD-E8A6-438B-9276-E27CEE7C9429}" type="datetimeFigureOut">
              <a:rPr lang="en-US"/>
              <a:pPr>
                <a:defRPr/>
              </a:pPr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B3314-875D-48B9-89B2-97B39C114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439CB-3562-471F-9A83-C171E552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99E2A7-E24F-4025-8A9E-BA80164F90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3202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025CB-C961-405F-81C5-7E38F78AB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352904-92CF-4FE4-BBDD-BABC19EDA29B}" type="datetimeFigureOut">
              <a:rPr lang="en-US"/>
              <a:pPr>
                <a:defRPr/>
              </a:pPr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B7688-7E64-426A-AB50-44A264F8E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4AF0A-60DB-4868-88EA-9D89D6B5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EC38B9-1BDD-412C-BEF3-E739018909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05522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574243A7-083F-473E-834E-D1ABF30AA5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863"/>
            <a:ext cx="12192000" cy="599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711200" y="1701800"/>
            <a:ext cx="10668000" cy="36576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1256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EB33D3-8BA2-43DE-ABA6-C2D2C5918DB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3947D8-4279-4D8B-B03A-87C634C5B8BA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5B7C54-03C2-4F0F-A6D3-1F07BB9B5DDA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4BA6ACE-807B-4160-9FCB-3FED64A1E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CA364-A7BC-4A6B-91B3-0CDCC837F188}" type="datetimeFigureOut">
              <a:rPr lang="zh-TW" altLang="en-US"/>
              <a:pPr>
                <a:defRPr/>
              </a:pPr>
              <a:t>2024/6/17</a:t>
            </a:fld>
            <a:endParaRPr lang="zh-TW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AECC288-B442-4904-848A-F1D823690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53EA3F3-1543-462F-8A9C-7916DE25E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5802ED-98A2-4F5C-A9EC-31EEE475179F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851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369A2-82A3-46F0-BE1D-7B91D64F3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48F93F-4635-4FDC-BD7C-20C7F0B127B6}" type="datetimeFigureOut">
              <a:rPr lang="zh-TW" altLang="en-US"/>
              <a:pPr>
                <a:defRPr/>
              </a:pPr>
              <a:t>2024/6/17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087C7-6B1E-4B4A-93C5-5673ACBF0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313C0-730C-40FE-B0EC-22628011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6093ED-B011-4A2F-8596-29712B786B47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1274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7CE9A1-2BD4-430B-8C90-62B947417C7B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AEC444-FA09-4E96-AB7C-EA329B7BDA7A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2981D1-26AF-466E-81AB-C0567D18035F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13C262-866B-4B2F-90D7-2D247CF9A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6AF6F-F7BD-4BB8-81FA-C9C5D6DE5536}" type="datetimeFigureOut">
              <a:rPr lang="zh-TW" altLang="en-US"/>
              <a:pPr>
                <a:defRPr/>
              </a:pPr>
              <a:t>2024/6/17</a:t>
            </a:fld>
            <a:endParaRPr lang="zh-TW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94A7EBE-7445-40E8-8A68-0AC3A70B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A2920B-93B7-4932-A603-6A529264C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580F3F-A938-49D9-838C-2D093CA475B4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6607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FA19F1B-C6C6-45F9-8A4B-816DB1D2A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9F109A-DC71-4E21-BEA0-EF1DA4F64F01}" type="datetimeFigureOut">
              <a:rPr lang="zh-TW" altLang="en-US"/>
              <a:pPr>
                <a:defRPr/>
              </a:pPr>
              <a:t>2024/6/17</a:t>
            </a:fld>
            <a:endParaRPr lang="zh-TW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A3BF956-1973-418D-BBEF-C639A53DE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71A463-1A0A-4BF6-A966-1CE631C08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B10BA-DE95-4F95-BAE1-578E9DC9E8FC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43643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E9DB22F-B08B-4F30-9678-BBC78B838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CACB75-A3C0-4466-A656-E7A138A895E0}" type="datetimeFigureOut">
              <a:rPr lang="zh-TW" altLang="en-US"/>
              <a:pPr>
                <a:defRPr/>
              </a:pPr>
              <a:t>2024/6/17</a:t>
            </a:fld>
            <a:endParaRPr lang="zh-TW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DD9E56A-26A8-48E5-B6CD-B0B111BE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C2EB9F7-4D0F-4BA5-9986-0E1200AB8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1B8EC2-297C-4B9D-A259-77350D468656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63183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10D7DB9-6AE1-4BFC-B3DC-595D3D2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372A6-6B9F-478B-AE41-38127955DB99}" type="datetimeFigureOut">
              <a:rPr lang="zh-TW" altLang="en-US"/>
              <a:pPr>
                <a:defRPr/>
              </a:pPr>
              <a:t>2024/6/17</a:t>
            </a:fld>
            <a:endParaRPr lang="zh-TW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CE7FD6D-F031-4AA0-9AF2-05D35030E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F39A119-F520-4D9D-86C2-4C08FCD88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2989CC-76A3-4EAF-B394-9DD0696AEEDB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984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1DD81-F79B-4296-9324-E66DFC384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355432-12A1-4B2A-A7CB-E887CEEB51D2}" type="datetimeFigureOut">
              <a:rPr lang="en-US"/>
              <a:pPr>
                <a:defRPr/>
              </a:pPr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E16A3-2444-4336-8021-6AE29B02B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68603-65CE-4666-A79E-C60EB798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CCED10-5D02-4630-947C-2650B4D781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27205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C5E5BC-4F81-491E-8E33-FB958103DCFD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E9C8C1-66B2-4313-A215-FA7E394431FB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933E53C5-D4DB-44C4-9E12-50BE087E4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8E476-7087-4AC2-BE2A-38FADBF1F33B}" type="datetimeFigureOut">
              <a:rPr lang="zh-TW" altLang="en-US"/>
              <a:pPr>
                <a:defRPr/>
              </a:pPr>
              <a:t>2024/6/17</a:t>
            </a:fld>
            <a:endParaRPr lang="zh-TW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0DEFF479-EAF6-4138-8EF9-49AF4EF9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14E7D74A-4020-46C3-96D9-3AEA215BC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09B24C-D02A-49C9-A6EE-D469BDD22E43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31144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44D8C1-5BC2-421A-A00E-964228B90256}"/>
              </a:ext>
            </a:extLst>
          </p:cNvPr>
          <p:cNvSpPr/>
          <p:nvPr/>
        </p:nvSpPr>
        <p:spPr>
          <a:xfrm>
            <a:off x="0" y="0"/>
            <a:ext cx="4051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4E46A9-F6C9-46B4-9148-CB7B0CEC6310}"/>
              </a:ext>
            </a:extLst>
          </p:cNvPr>
          <p:cNvSpPr/>
          <p:nvPr/>
        </p:nvSpPr>
        <p:spPr>
          <a:xfrm>
            <a:off x="4040188" y="0"/>
            <a:ext cx="6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4469CC01-8A73-48EE-8006-8DAF02E81B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138" y="6459538"/>
            <a:ext cx="261937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C3B58C-7F3C-4B06-AC01-09393F3B5329}" type="datetimeFigureOut">
              <a:rPr lang="zh-TW" altLang="en-US"/>
              <a:pPr>
                <a:defRPr/>
              </a:pPr>
              <a:t>2024/6/17</a:t>
            </a:fld>
            <a:endParaRPr lang="zh-TW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3B546C4-642C-4E66-A069-D6A489A10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0600" y="6459538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E2B726E5-F455-48E9-BBFD-E015B7B3E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F668B8-0990-4A14-8814-1AE78D52E79A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84033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9D316F-2007-4D46-AB81-FBDC1056CEAF}"/>
              </a:ext>
            </a:extLst>
          </p:cNvPr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1166B-8C5C-430D-A1ED-CDF4C20E3BBD}"/>
              </a:ext>
            </a:extLst>
          </p:cNvPr>
          <p:cNvSpPr/>
          <p:nvPr/>
        </p:nvSpPr>
        <p:spPr>
          <a:xfrm>
            <a:off x="0" y="4914900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B24D98E6-2A1A-47C5-9F07-F2AA7584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A777D9-7448-4F2E-A133-E84CF612E155}" type="datetimeFigureOut">
              <a:rPr lang="zh-TW" altLang="en-US"/>
              <a:pPr>
                <a:defRPr/>
              </a:pPr>
              <a:t>2024/6/17</a:t>
            </a:fld>
            <a:endParaRPr lang="zh-TW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EC1036A-4643-4150-A29D-0B69F4A64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08AC284-E652-42E3-93B1-DA564A25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E60FEA-0D18-476E-B846-9FAC4EFDE849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25769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27B19-4941-4A80-B959-0E9CFA5BE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201239-50D9-436D-B49E-28B6BF49309C}" type="datetimeFigureOut">
              <a:rPr lang="zh-TW" altLang="en-US"/>
              <a:pPr>
                <a:defRPr/>
              </a:pPr>
              <a:t>2024/6/17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3288D-EFE9-43C5-BF14-D21E8FDC6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18F89-AB90-47A7-8B8C-E39DBAA7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D77A1B-3631-4F4C-B932-D31034C1B475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8832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249653-3E40-476C-B628-4C30F7BF22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C841B3-2456-4B68-89C6-CDA867577A17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22A957-C9CB-479F-8255-2398C6D1A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78F7B6-8EA9-4EE1-8C11-E1FC50FA053B}" type="datetimeFigureOut">
              <a:rPr lang="zh-TW" altLang="en-US"/>
              <a:pPr>
                <a:defRPr/>
              </a:pPr>
              <a:t>2024/6/17</a:t>
            </a:fld>
            <a:endParaRPr lang="zh-TW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36684F-E266-49F5-8382-8B186A06D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D609061-D1C1-4123-8CA9-887C3E4D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A68131-B75A-414D-BD59-8FF32DE291CB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596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B94A906-054F-4A14-8F73-3A0F8B47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2E2B4F-97EC-48BB-963B-BA78068C717D}" type="datetimeFigureOut">
              <a:rPr lang="en-US"/>
              <a:pPr>
                <a:defRPr/>
              </a:pPr>
              <a:t>6/17/2024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363D759-CD1C-4F75-ABE5-C0905A103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95DA5D3-37F8-438B-8655-C9DD4FE5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252B00-AC7C-4F77-9C2F-9E9C5B6D33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243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0E24087-D577-4696-9C9F-4A78AE585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468406-A262-4CC1-B151-94883C6E8BF1}" type="datetimeFigureOut">
              <a:rPr lang="en-US"/>
              <a:pPr>
                <a:defRPr/>
              </a:pPr>
              <a:t>6/17/2024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60E667C-B771-4F6F-8C9A-15CA9A67B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17FEAC8-8F5B-40D3-B154-8ECBF468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6AA1A3-0A6E-4963-A763-74CA17EA5A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095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D033D0A-C8A7-4014-85A8-69CB21615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E28FCA-41AB-4C3D-BD70-A948D439385B}" type="datetimeFigureOut">
              <a:rPr lang="en-US"/>
              <a:pPr>
                <a:defRPr/>
              </a:pPr>
              <a:t>6/17/2024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0BECFA9-A3C9-4666-8AD6-BCD1A7DF3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058BB3F-D38F-4D7E-912C-560D56E67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E02DB7-111D-4B81-91CB-D9C9E1F730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452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2A9EF3B-77EE-49C6-B234-BE52EBF16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099435-623E-4CB5-A079-4C4572AB3C21}" type="datetimeFigureOut">
              <a:rPr lang="en-US"/>
              <a:pPr>
                <a:defRPr/>
              </a:pPr>
              <a:t>6/17/2024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5A0BCAE-A014-402B-AA4A-FE0B7586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687EA2E-2349-45B2-AD8F-41886D0E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135028-D0CB-476B-86E3-F53A1E6772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3203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9A0083B-E3C9-4EBE-9B2B-071ECED41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6C2672-0A1A-465B-A7C8-972B6635E642}" type="datetimeFigureOut">
              <a:rPr lang="en-US"/>
              <a:pPr>
                <a:defRPr/>
              </a:pPr>
              <a:t>6/17/2024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6234F36-24F4-4495-94CD-F83F0DB80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CEA8F1-D089-4336-A056-C8EB97485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AD0D8C-0AD3-487B-BBD5-CFBF78A750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161E99C-68DE-4137-A3F6-AC47B197B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EF627-8E21-4447-B0D0-632BF72DC3C0}" type="datetimeFigureOut">
              <a:rPr lang="en-US"/>
              <a:pPr>
                <a:defRPr/>
              </a:pPr>
              <a:t>6/17/2024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EABF87-92F9-4E44-933C-3BAA52364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ACBB526-AEFD-4E13-B02A-C4825F1C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3935B9-2E25-4B0C-8418-C99CC795D9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6891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4C75ADF-E429-458A-8D3F-8C291DAD36D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FB80070-7A52-47A7-A3A0-35B2D5E6C4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5FD09-C9A2-4D62-80A0-A68F65D9E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D3BCC72-6A63-4FE4-9645-800C928F8617}" type="datetimeFigureOut">
              <a:rPr lang="en-US"/>
              <a:pPr>
                <a:defRPr/>
              </a:pPr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349A3-6D5D-42E7-9BC8-E6257D59A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F60F5-2DF4-4F5A-BF15-ABC3A795C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D06691B8-C2C1-4398-B59D-DAAC434EB4F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83" r:id="rId1"/>
    <p:sldLayoutId id="2147484784" r:id="rId2"/>
    <p:sldLayoutId id="2147484785" r:id="rId3"/>
    <p:sldLayoutId id="2147484786" r:id="rId4"/>
    <p:sldLayoutId id="2147484787" r:id="rId5"/>
    <p:sldLayoutId id="2147484788" r:id="rId6"/>
    <p:sldLayoutId id="2147484789" r:id="rId7"/>
    <p:sldLayoutId id="2147484790" r:id="rId8"/>
    <p:sldLayoutId id="2147484791" r:id="rId9"/>
    <p:sldLayoutId id="2147484792" r:id="rId10"/>
    <p:sldLayoutId id="214748479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5D273B11-A832-4683-AFCB-0788D69AA1A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8A1A19A3-50D7-4496-A969-8DFC2D01229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551CE-B296-40FD-AF1E-7BFD7E9B80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B50CB21-0419-462C-A929-1CE5F0362D4A}" type="datetimeFigureOut">
              <a:rPr lang="en-US"/>
              <a:pPr>
                <a:defRPr/>
              </a:pPr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202CF-5E61-46AA-BDD8-E1C858475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3DFA4-E25A-4C40-9688-5C5C0B5BA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13B6984F-3AA5-4E55-9B0A-EBA19E53E5B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94" r:id="rId1"/>
    <p:sldLayoutId id="2147484795" r:id="rId2"/>
    <p:sldLayoutId id="2147484796" r:id="rId3"/>
    <p:sldLayoutId id="2147484797" r:id="rId4"/>
    <p:sldLayoutId id="2147484798" r:id="rId5"/>
    <p:sldLayoutId id="2147484799" r:id="rId6"/>
    <p:sldLayoutId id="2147484800" r:id="rId7"/>
    <p:sldLayoutId id="2147484801" r:id="rId8"/>
    <p:sldLayoutId id="2147484802" r:id="rId9"/>
    <p:sldLayoutId id="2147484803" r:id="rId10"/>
    <p:sldLayoutId id="2147484804" r:id="rId11"/>
    <p:sldLayoutId id="2147484810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02B5FB9-07B3-4306-A232-8B4E7A6328D3}"/>
              </a:ext>
            </a:extLst>
          </p:cNvPr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B235BD-D0CF-4A5C-83AC-8F5041EB977D}"/>
              </a:ext>
            </a:extLst>
          </p:cNvPr>
          <p:cNvSpPr/>
          <p:nvPr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CEF34C-3363-4066-A97A-7353B967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3077" name="Text Placeholder 2">
            <a:extLst>
              <a:ext uri="{FF2B5EF4-FFF2-40B4-BE49-F238E27FC236}">
                <a16:creationId xmlns:a16="http://schemas.microsoft.com/office/drawing/2014/main" id="{4FE4EB44-C452-4DAC-B0D1-7C85DB9C90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096963" y="1846263"/>
            <a:ext cx="100584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32491-D3F7-4757-B938-ABC5807E6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8761AB4-B406-4998-9702-A304BAE4EB0C}" type="datetimeFigureOut">
              <a:rPr lang="zh-TW" altLang="en-US"/>
              <a:pPr>
                <a:defRPr/>
              </a:pPr>
              <a:t>2024/6/17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97860-4450-4190-A66A-FF99BCE42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75E5A-67FF-48C9-AE39-A4FEF2978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FFFFFF"/>
                </a:solidFill>
              </a:defRPr>
            </a:lvl1pPr>
          </a:lstStyle>
          <a:p>
            <a:fld id="{F951BDFD-C8D8-4814-8E25-50591FA1DDBA}" type="slidenum">
              <a:rPr lang="zh-TW" altLang="en-US"/>
              <a:pPr/>
              <a:t>‹#›</a:t>
            </a:fld>
            <a:endParaRPr lang="zh-TW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E979E5-2865-4A8E-8043-96B5579D5741}"/>
              </a:ext>
            </a:extLst>
          </p:cNvPr>
          <p:cNvCxnSpPr/>
          <p:nvPr/>
        </p:nvCxnSpPr>
        <p:spPr>
          <a:xfrm>
            <a:off x="1193800" y="1738313"/>
            <a:ext cx="99663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11" r:id="rId1"/>
    <p:sldLayoutId id="2147484805" r:id="rId2"/>
    <p:sldLayoutId id="2147484812" r:id="rId3"/>
    <p:sldLayoutId id="2147484806" r:id="rId4"/>
    <p:sldLayoutId id="2147484807" r:id="rId5"/>
    <p:sldLayoutId id="2147484808" r:id="rId6"/>
    <p:sldLayoutId id="2147484813" r:id="rId7"/>
    <p:sldLayoutId id="2147484814" r:id="rId8"/>
    <p:sldLayoutId id="2147484815" r:id="rId9"/>
    <p:sldLayoutId id="2147484809" r:id="rId10"/>
    <p:sldLayoutId id="2147484816" r:id="rId11"/>
  </p:sldLayoutIdLst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新細明體" panose="02020500000000000000" pitchFamily="18" charset="-12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新細明體" panose="02020500000000000000" pitchFamily="18" charset="-12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新細明體" panose="02020500000000000000" pitchFamily="18" charset="-12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新細明體" panose="02020500000000000000" pitchFamily="18" charset="-12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新細明體" panose="02020500000000000000" pitchFamily="18" charset="-12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新細明體" panose="02020500000000000000" pitchFamily="18" charset="-12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新細明體" panose="02020500000000000000" pitchFamily="18" charset="-12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  <a:ea typeface="新細明體" panose="02020500000000000000" pitchFamily="18" charset="-120"/>
        </a:defRPr>
      </a:lvl9pPr>
    </p:titleStyle>
    <p:bodyStyle>
      <a:lvl1pPr marL="90488" indent="-90488" algn="l" rtl="0" eaLnBrk="0" fontAlgn="base" hangingPunct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Nu2qJ4I83E" TargetMode="External"/><Relationship Id="rId2" Type="http://schemas.openxmlformats.org/officeDocument/2006/relationships/hyperlink" Target="https://www.youtube.com/watch?v=x_Gkc1787kA" TargetMode="Externa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2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4.xml"/><Relationship Id="rId3" Type="http://schemas.openxmlformats.org/officeDocument/2006/relationships/diagramLayout" Target="../diagrams/layout23.xml"/><Relationship Id="rId7" Type="http://schemas.openxmlformats.org/officeDocument/2006/relationships/diagramData" Target="../diagrams/data24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23.xml"/><Relationship Id="rId11" Type="http://schemas.microsoft.com/office/2007/relationships/diagramDrawing" Target="../diagrams/drawing24.xml"/><Relationship Id="rId5" Type="http://schemas.openxmlformats.org/officeDocument/2006/relationships/diagramColors" Target="../diagrams/colors23.xml"/><Relationship Id="rId10" Type="http://schemas.openxmlformats.org/officeDocument/2006/relationships/diagramColors" Target="../diagrams/colors24.xml"/><Relationship Id="rId4" Type="http://schemas.openxmlformats.org/officeDocument/2006/relationships/diagramQuickStyle" Target="../diagrams/quickStyle23.xml"/><Relationship Id="rId9" Type="http://schemas.openxmlformats.org/officeDocument/2006/relationships/diagramQuickStyle" Target="../diagrams/quickStyle2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6.xml"/><Relationship Id="rId3" Type="http://schemas.openxmlformats.org/officeDocument/2006/relationships/diagramLayout" Target="../diagrams/layout25.xml"/><Relationship Id="rId7" Type="http://schemas.openxmlformats.org/officeDocument/2006/relationships/diagramData" Target="../diagrams/data26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25.xml"/><Relationship Id="rId11" Type="http://schemas.microsoft.com/office/2007/relationships/diagramDrawing" Target="../diagrams/drawing26.xml"/><Relationship Id="rId5" Type="http://schemas.openxmlformats.org/officeDocument/2006/relationships/diagramColors" Target="../diagrams/colors25.xml"/><Relationship Id="rId10" Type="http://schemas.openxmlformats.org/officeDocument/2006/relationships/diagramColors" Target="../diagrams/colors26.xml"/><Relationship Id="rId4" Type="http://schemas.openxmlformats.org/officeDocument/2006/relationships/diagramQuickStyle" Target="../diagrams/quickStyle25.xml"/><Relationship Id="rId9" Type="http://schemas.openxmlformats.org/officeDocument/2006/relationships/diagramQuickStyle" Target="../diagrams/quickStyle2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8.xml"/><Relationship Id="rId3" Type="http://schemas.openxmlformats.org/officeDocument/2006/relationships/diagramLayout" Target="../diagrams/layout27.xml"/><Relationship Id="rId7" Type="http://schemas.openxmlformats.org/officeDocument/2006/relationships/diagramData" Target="../diagrams/data28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27.xml"/><Relationship Id="rId11" Type="http://schemas.microsoft.com/office/2007/relationships/diagramDrawing" Target="../diagrams/drawing28.xml"/><Relationship Id="rId5" Type="http://schemas.openxmlformats.org/officeDocument/2006/relationships/diagramColors" Target="../diagrams/colors27.xml"/><Relationship Id="rId10" Type="http://schemas.openxmlformats.org/officeDocument/2006/relationships/diagramColors" Target="../diagrams/colors28.xml"/><Relationship Id="rId4" Type="http://schemas.openxmlformats.org/officeDocument/2006/relationships/diagramQuickStyle" Target="../diagrams/quickStyle27.xml"/><Relationship Id="rId9" Type="http://schemas.openxmlformats.org/officeDocument/2006/relationships/diagramQuickStyle" Target="../diagrams/quickStyle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29.xml"/><Relationship Id="rId7" Type="http://schemas.openxmlformats.org/officeDocument/2006/relationships/diagramData" Target="../diagrams/data30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29.xml"/><Relationship Id="rId11" Type="http://schemas.microsoft.com/office/2007/relationships/diagramDrawing" Target="../diagrams/drawing30.xml"/><Relationship Id="rId5" Type="http://schemas.openxmlformats.org/officeDocument/2006/relationships/diagramColors" Target="../diagrams/colors29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29.xml"/><Relationship Id="rId9" Type="http://schemas.openxmlformats.org/officeDocument/2006/relationships/diagramQuickStyle" Target="../diagrams/quickStyle30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2.xml"/><Relationship Id="rId3" Type="http://schemas.openxmlformats.org/officeDocument/2006/relationships/diagramLayout" Target="../diagrams/layout31.xml"/><Relationship Id="rId7" Type="http://schemas.openxmlformats.org/officeDocument/2006/relationships/diagramData" Target="../diagrams/data32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31.xml"/><Relationship Id="rId11" Type="http://schemas.microsoft.com/office/2007/relationships/diagramDrawing" Target="../diagrams/drawing32.xml"/><Relationship Id="rId5" Type="http://schemas.openxmlformats.org/officeDocument/2006/relationships/diagramColors" Target="../diagrams/colors31.xml"/><Relationship Id="rId10" Type="http://schemas.openxmlformats.org/officeDocument/2006/relationships/diagramColors" Target="../diagrams/colors32.xml"/><Relationship Id="rId4" Type="http://schemas.openxmlformats.org/officeDocument/2006/relationships/diagramQuickStyle" Target="../diagrams/quickStyle31.xml"/><Relationship Id="rId9" Type="http://schemas.openxmlformats.org/officeDocument/2006/relationships/diagramQuickStyle" Target="../diagrams/quickStyle3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4.xml"/><Relationship Id="rId13" Type="http://schemas.openxmlformats.org/officeDocument/2006/relationships/diagramLayout" Target="../diagrams/layout35.xml"/><Relationship Id="rId18" Type="http://schemas.openxmlformats.org/officeDocument/2006/relationships/diagramLayout" Target="../diagrams/layout36.xml"/><Relationship Id="rId26" Type="http://schemas.microsoft.com/office/2007/relationships/diagramDrawing" Target="../diagrams/drawing37.xml"/><Relationship Id="rId3" Type="http://schemas.openxmlformats.org/officeDocument/2006/relationships/diagramLayout" Target="../diagrams/layout33.xml"/><Relationship Id="rId21" Type="http://schemas.microsoft.com/office/2007/relationships/diagramDrawing" Target="../diagrams/drawing36.xml"/><Relationship Id="rId7" Type="http://schemas.openxmlformats.org/officeDocument/2006/relationships/diagramData" Target="../diagrams/data34.xml"/><Relationship Id="rId12" Type="http://schemas.openxmlformats.org/officeDocument/2006/relationships/diagramData" Target="../diagrams/data35.xml"/><Relationship Id="rId17" Type="http://schemas.openxmlformats.org/officeDocument/2006/relationships/diagramData" Target="../diagrams/data36.xml"/><Relationship Id="rId25" Type="http://schemas.openxmlformats.org/officeDocument/2006/relationships/diagramColors" Target="../diagrams/colors37.xml"/><Relationship Id="rId2" Type="http://schemas.openxmlformats.org/officeDocument/2006/relationships/diagramData" Target="../diagrams/data33.xml"/><Relationship Id="rId16" Type="http://schemas.microsoft.com/office/2007/relationships/diagramDrawing" Target="../diagrams/drawing35.xml"/><Relationship Id="rId20" Type="http://schemas.openxmlformats.org/officeDocument/2006/relationships/diagramColors" Target="../diagrams/colors36.xml"/><Relationship Id="rId29" Type="http://schemas.openxmlformats.org/officeDocument/2006/relationships/diagramQuickStyle" Target="../diagrams/quickStyle38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33.xml"/><Relationship Id="rId11" Type="http://schemas.microsoft.com/office/2007/relationships/diagramDrawing" Target="../diagrams/drawing34.xml"/><Relationship Id="rId24" Type="http://schemas.openxmlformats.org/officeDocument/2006/relationships/diagramQuickStyle" Target="../diagrams/quickStyle37.xml"/><Relationship Id="rId32" Type="http://schemas.openxmlformats.org/officeDocument/2006/relationships/image" Target="../media/image29.jpeg"/><Relationship Id="rId5" Type="http://schemas.openxmlformats.org/officeDocument/2006/relationships/diagramColors" Target="../diagrams/colors33.xml"/><Relationship Id="rId15" Type="http://schemas.openxmlformats.org/officeDocument/2006/relationships/diagramColors" Target="../diagrams/colors35.xml"/><Relationship Id="rId23" Type="http://schemas.openxmlformats.org/officeDocument/2006/relationships/diagramLayout" Target="../diagrams/layout37.xml"/><Relationship Id="rId28" Type="http://schemas.openxmlformats.org/officeDocument/2006/relationships/diagramLayout" Target="../diagrams/layout38.xml"/><Relationship Id="rId10" Type="http://schemas.openxmlformats.org/officeDocument/2006/relationships/diagramColors" Target="../diagrams/colors34.xml"/><Relationship Id="rId19" Type="http://schemas.openxmlformats.org/officeDocument/2006/relationships/diagramQuickStyle" Target="../diagrams/quickStyle36.xml"/><Relationship Id="rId31" Type="http://schemas.microsoft.com/office/2007/relationships/diagramDrawing" Target="../diagrams/drawing38.xml"/><Relationship Id="rId4" Type="http://schemas.openxmlformats.org/officeDocument/2006/relationships/diagramQuickStyle" Target="../diagrams/quickStyle33.xml"/><Relationship Id="rId9" Type="http://schemas.openxmlformats.org/officeDocument/2006/relationships/diagramQuickStyle" Target="../diagrams/quickStyle34.xml"/><Relationship Id="rId14" Type="http://schemas.openxmlformats.org/officeDocument/2006/relationships/diagramQuickStyle" Target="../diagrams/quickStyle35.xml"/><Relationship Id="rId22" Type="http://schemas.openxmlformats.org/officeDocument/2006/relationships/diagramData" Target="../diagrams/data37.xml"/><Relationship Id="rId27" Type="http://schemas.openxmlformats.org/officeDocument/2006/relationships/diagramData" Target="../diagrams/data38.xml"/><Relationship Id="rId30" Type="http://schemas.openxmlformats.org/officeDocument/2006/relationships/diagramColors" Target="../diagrams/colors3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0.xml"/><Relationship Id="rId13" Type="http://schemas.openxmlformats.org/officeDocument/2006/relationships/diagramLayout" Target="../diagrams/layout41.xml"/><Relationship Id="rId3" Type="http://schemas.openxmlformats.org/officeDocument/2006/relationships/diagramLayout" Target="../diagrams/layout39.xml"/><Relationship Id="rId7" Type="http://schemas.openxmlformats.org/officeDocument/2006/relationships/diagramData" Target="../diagrams/data40.xml"/><Relationship Id="rId12" Type="http://schemas.openxmlformats.org/officeDocument/2006/relationships/diagramData" Target="../diagrams/data41.xml"/><Relationship Id="rId2" Type="http://schemas.openxmlformats.org/officeDocument/2006/relationships/diagramData" Target="../diagrams/data39.xml"/><Relationship Id="rId16" Type="http://schemas.microsoft.com/office/2007/relationships/diagramDrawing" Target="../diagrams/drawing4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39.xml"/><Relationship Id="rId11" Type="http://schemas.microsoft.com/office/2007/relationships/diagramDrawing" Target="../diagrams/drawing40.xml"/><Relationship Id="rId5" Type="http://schemas.openxmlformats.org/officeDocument/2006/relationships/diagramColors" Target="../diagrams/colors39.xml"/><Relationship Id="rId15" Type="http://schemas.openxmlformats.org/officeDocument/2006/relationships/diagramColors" Target="../diagrams/colors41.xml"/><Relationship Id="rId10" Type="http://schemas.openxmlformats.org/officeDocument/2006/relationships/diagramColors" Target="../diagrams/colors40.xml"/><Relationship Id="rId4" Type="http://schemas.openxmlformats.org/officeDocument/2006/relationships/diagramQuickStyle" Target="../diagrams/quickStyle39.xml"/><Relationship Id="rId9" Type="http://schemas.openxmlformats.org/officeDocument/2006/relationships/diagramQuickStyle" Target="../diagrams/quickStyle40.xml"/><Relationship Id="rId14" Type="http://schemas.openxmlformats.org/officeDocument/2006/relationships/diagramQuickStyle" Target="../diagrams/quickStyle4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3.xml"/><Relationship Id="rId13" Type="http://schemas.openxmlformats.org/officeDocument/2006/relationships/diagramLayout" Target="../diagrams/layout44.xml"/><Relationship Id="rId3" Type="http://schemas.openxmlformats.org/officeDocument/2006/relationships/diagramLayout" Target="../diagrams/layout42.xml"/><Relationship Id="rId7" Type="http://schemas.openxmlformats.org/officeDocument/2006/relationships/diagramData" Target="../diagrams/data43.xml"/><Relationship Id="rId12" Type="http://schemas.openxmlformats.org/officeDocument/2006/relationships/diagramData" Target="../diagrams/data44.xml"/><Relationship Id="rId2" Type="http://schemas.openxmlformats.org/officeDocument/2006/relationships/diagramData" Target="../diagrams/data42.xml"/><Relationship Id="rId16" Type="http://schemas.microsoft.com/office/2007/relationships/diagramDrawing" Target="../diagrams/drawing44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42.xml"/><Relationship Id="rId11" Type="http://schemas.microsoft.com/office/2007/relationships/diagramDrawing" Target="../diagrams/drawing43.xml"/><Relationship Id="rId5" Type="http://schemas.openxmlformats.org/officeDocument/2006/relationships/diagramColors" Target="../diagrams/colors42.xml"/><Relationship Id="rId15" Type="http://schemas.openxmlformats.org/officeDocument/2006/relationships/diagramColors" Target="../diagrams/colors44.xml"/><Relationship Id="rId10" Type="http://schemas.openxmlformats.org/officeDocument/2006/relationships/diagramColors" Target="../diagrams/colors43.xml"/><Relationship Id="rId4" Type="http://schemas.openxmlformats.org/officeDocument/2006/relationships/diagramQuickStyle" Target="../diagrams/quickStyle42.xml"/><Relationship Id="rId9" Type="http://schemas.openxmlformats.org/officeDocument/2006/relationships/diagramQuickStyle" Target="../diagrams/quickStyle43.xml"/><Relationship Id="rId14" Type="http://schemas.openxmlformats.org/officeDocument/2006/relationships/diagramQuickStyle" Target="../diagrams/quickStyle4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6.xml"/><Relationship Id="rId3" Type="http://schemas.openxmlformats.org/officeDocument/2006/relationships/diagramLayout" Target="../diagrams/layout45.xml"/><Relationship Id="rId7" Type="http://schemas.openxmlformats.org/officeDocument/2006/relationships/diagramData" Target="../diagrams/data46.xml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45.xml"/><Relationship Id="rId11" Type="http://schemas.microsoft.com/office/2007/relationships/diagramDrawing" Target="../diagrams/drawing46.xml"/><Relationship Id="rId5" Type="http://schemas.openxmlformats.org/officeDocument/2006/relationships/diagramColors" Target="../diagrams/colors45.xml"/><Relationship Id="rId10" Type="http://schemas.openxmlformats.org/officeDocument/2006/relationships/diagramColors" Target="../diagrams/colors46.xml"/><Relationship Id="rId4" Type="http://schemas.openxmlformats.org/officeDocument/2006/relationships/diagramQuickStyle" Target="../diagrams/quickStyle45.xml"/><Relationship Id="rId9" Type="http://schemas.openxmlformats.org/officeDocument/2006/relationships/diagramQuickStyle" Target="../diagrams/quickStyle4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8.xml"/><Relationship Id="rId3" Type="http://schemas.openxmlformats.org/officeDocument/2006/relationships/diagramLayout" Target="../diagrams/layout47.xml"/><Relationship Id="rId7" Type="http://schemas.openxmlformats.org/officeDocument/2006/relationships/diagramData" Target="../diagrams/data48.xml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47.xml"/><Relationship Id="rId11" Type="http://schemas.microsoft.com/office/2007/relationships/diagramDrawing" Target="../diagrams/drawing48.xml"/><Relationship Id="rId5" Type="http://schemas.openxmlformats.org/officeDocument/2006/relationships/diagramColors" Target="../diagrams/colors47.xml"/><Relationship Id="rId10" Type="http://schemas.openxmlformats.org/officeDocument/2006/relationships/diagramColors" Target="../diagrams/colors48.xml"/><Relationship Id="rId4" Type="http://schemas.openxmlformats.org/officeDocument/2006/relationships/diagramQuickStyle" Target="../diagrams/quickStyle47.xml"/><Relationship Id="rId9" Type="http://schemas.openxmlformats.org/officeDocument/2006/relationships/diagramQuickStyle" Target="../diagrams/quickStyle48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0.xml"/><Relationship Id="rId13" Type="http://schemas.openxmlformats.org/officeDocument/2006/relationships/diagramLayout" Target="../diagrams/layout51.xml"/><Relationship Id="rId18" Type="http://schemas.openxmlformats.org/officeDocument/2006/relationships/diagramLayout" Target="../diagrams/layout52.xml"/><Relationship Id="rId3" Type="http://schemas.openxmlformats.org/officeDocument/2006/relationships/diagramLayout" Target="../diagrams/layout49.xml"/><Relationship Id="rId21" Type="http://schemas.microsoft.com/office/2007/relationships/diagramDrawing" Target="../diagrams/drawing52.xml"/><Relationship Id="rId7" Type="http://schemas.openxmlformats.org/officeDocument/2006/relationships/diagramData" Target="../diagrams/data50.xml"/><Relationship Id="rId12" Type="http://schemas.openxmlformats.org/officeDocument/2006/relationships/diagramData" Target="../diagrams/data51.xml"/><Relationship Id="rId17" Type="http://schemas.openxmlformats.org/officeDocument/2006/relationships/diagramData" Target="../diagrams/data52.xml"/><Relationship Id="rId2" Type="http://schemas.openxmlformats.org/officeDocument/2006/relationships/diagramData" Target="../diagrams/data49.xml"/><Relationship Id="rId16" Type="http://schemas.microsoft.com/office/2007/relationships/diagramDrawing" Target="../diagrams/drawing51.xml"/><Relationship Id="rId20" Type="http://schemas.openxmlformats.org/officeDocument/2006/relationships/diagramColors" Target="../diagrams/colors52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49.xml"/><Relationship Id="rId11" Type="http://schemas.microsoft.com/office/2007/relationships/diagramDrawing" Target="../diagrams/drawing50.xml"/><Relationship Id="rId5" Type="http://schemas.openxmlformats.org/officeDocument/2006/relationships/diagramColors" Target="../diagrams/colors49.xml"/><Relationship Id="rId15" Type="http://schemas.openxmlformats.org/officeDocument/2006/relationships/diagramColors" Target="../diagrams/colors51.xml"/><Relationship Id="rId10" Type="http://schemas.openxmlformats.org/officeDocument/2006/relationships/diagramColors" Target="../diagrams/colors50.xml"/><Relationship Id="rId19" Type="http://schemas.openxmlformats.org/officeDocument/2006/relationships/diagramQuickStyle" Target="../diagrams/quickStyle52.xml"/><Relationship Id="rId4" Type="http://schemas.openxmlformats.org/officeDocument/2006/relationships/diagramQuickStyle" Target="../diagrams/quickStyle49.xml"/><Relationship Id="rId9" Type="http://schemas.openxmlformats.org/officeDocument/2006/relationships/diagramQuickStyle" Target="../diagrams/quickStyle50.xml"/><Relationship Id="rId14" Type="http://schemas.openxmlformats.org/officeDocument/2006/relationships/diagramQuickStyle" Target="../diagrams/quickStyle5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4.xml"/><Relationship Id="rId13" Type="http://schemas.openxmlformats.org/officeDocument/2006/relationships/diagramLayout" Target="../diagrams/layout55.xml"/><Relationship Id="rId18" Type="http://schemas.openxmlformats.org/officeDocument/2006/relationships/diagramLayout" Target="../diagrams/layout56.xml"/><Relationship Id="rId26" Type="http://schemas.microsoft.com/office/2007/relationships/diagramDrawing" Target="../diagrams/drawing57.xml"/><Relationship Id="rId3" Type="http://schemas.openxmlformats.org/officeDocument/2006/relationships/diagramLayout" Target="../diagrams/layout53.xml"/><Relationship Id="rId21" Type="http://schemas.microsoft.com/office/2007/relationships/diagramDrawing" Target="../diagrams/drawing56.xml"/><Relationship Id="rId7" Type="http://schemas.openxmlformats.org/officeDocument/2006/relationships/diagramData" Target="../diagrams/data54.xml"/><Relationship Id="rId12" Type="http://schemas.openxmlformats.org/officeDocument/2006/relationships/diagramData" Target="../diagrams/data55.xml"/><Relationship Id="rId17" Type="http://schemas.openxmlformats.org/officeDocument/2006/relationships/diagramData" Target="../diagrams/data56.xml"/><Relationship Id="rId25" Type="http://schemas.openxmlformats.org/officeDocument/2006/relationships/diagramColors" Target="../diagrams/colors57.xml"/><Relationship Id="rId2" Type="http://schemas.openxmlformats.org/officeDocument/2006/relationships/diagramData" Target="../diagrams/data53.xml"/><Relationship Id="rId16" Type="http://schemas.microsoft.com/office/2007/relationships/diagramDrawing" Target="../diagrams/drawing55.xml"/><Relationship Id="rId20" Type="http://schemas.openxmlformats.org/officeDocument/2006/relationships/diagramColors" Target="../diagrams/colors56.xml"/><Relationship Id="rId29" Type="http://schemas.openxmlformats.org/officeDocument/2006/relationships/diagramQuickStyle" Target="../diagrams/quickStyle58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53.xml"/><Relationship Id="rId11" Type="http://schemas.microsoft.com/office/2007/relationships/diagramDrawing" Target="../diagrams/drawing54.xml"/><Relationship Id="rId24" Type="http://schemas.openxmlformats.org/officeDocument/2006/relationships/diagramQuickStyle" Target="../diagrams/quickStyle57.xml"/><Relationship Id="rId5" Type="http://schemas.openxmlformats.org/officeDocument/2006/relationships/diagramColors" Target="../diagrams/colors53.xml"/><Relationship Id="rId15" Type="http://schemas.openxmlformats.org/officeDocument/2006/relationships/diagramColors" Target="../diagrams/colors55.xml"/><Relationship Id="rId23" Type="http://schemas.openxmlformats.org/officeDocument/2006/relationships/diagramLayout" Target="../diagrams/layout57.xml"/><Relationship Id="rId28" Type="http://schemas.openxmlformats.org/officeDocument/2006/relationships/diagramLayout" Target="../diagrams/layout58.xml"/><Relationship Id="rId10" Type="http://schemas.openxmlformats.org/officeDocument/2006/relationships/diagramColors" Target="../diagrams/colors54.xml"/><Relationship Id="rId19" Type="http://schemas.openxmlformats.org/officeDocument/2006/relationships/diagramQuickStyle" Target="../diagrams/quickStyle56.xml"/><Relationship Id="rId31" Type="http://schemas.microsoft.com/office/2007/relationships/diagramDrawing" Target="../diagrams/drawing58.xml"/><Relationship Id="rId4" Type="http://schemas.openxmlformats.org/officeDocument/2006/relationships/diagramQuickStyle" Target="../diagrams/quickStyle53.xml"/><Relationship Id="rId9" Type="http://schemas.openxmlformats.org/officeDocument/2006/relationships/diagramQuickStyle" Target="../diagrams/quickStyle54.xml"/><Relationship Id="rId14" Type="http://schemas.openxmlformats.org/officeDocument/2006/relationships/diagramQuickStyle" Target="../diagrams/quickStyle55.xml"/><Relationship Id="rId22" Type="http://schemas.openxmlformats.org/officeDocument/2006/relationships/diagramData" Target="../diagrams/data57.xml"/><Relationship Id="rId27" Type="http://schemas.openxmlformats.org/officeDocument/2006/relationships/diagramData" Target="../diagrams/data58.xml"/><Relationship Id="rId30" Type="http://schemas.openxmlformats.org/officeDocument/2006/relationships/diagramColors" Target="../diagrams/colors58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61.xml"/><Relationship Id="rId18" Type="http://schemas.openxmlformats.org/officeDocument/2006/relationships/diagramLayout" Target="../diagrams/layout62.xml"/><Relationship Id="rId26" Type="http://schemas.microsoft.com/office/2007/relationships/diagramDrawing" Target="../diagrams/drawing63.xml"/><Relationship Id="rId39" Type="http://schemas.openxmlformats.org/officeDocument/2006/relationships/diagramQuickStyle" Target="../diagrams/quickStyle66.xml"/><Relationship Id="rId21" Type="http://schemas.microsoft.com/office/2007/relationships/diagramDrawing" Target="../diagrams/drawing62.xml"/><Relationship Id="rId34" Type="http://schemas.openxmlformats.org/officeDocument/2006/relationships/diagramQuickStyle" Target="../diagrams/quickStyle65.xml"/><Relationship Id="rId7" Type="http://schemas.openxmlformats.org/officeDocument/2006/relationships/diagramData" Target="../diagrams/data60.xml"/><Relationship Id="rId2" Type="http://schemas.openxmlformats.org/officeDocument/2006/relationships/diagramData" Target="../diagrams/data59.xml"/><Relationship Id="rId16" Type="http://schemas.microsoft.com/office/2007/relationships/diagramDrawing" Target="../diagrams/drawing61.xml"/><Relationship Id="rId20" Type="http://schemas.openxmlformats.org/officeDocument/2006/relationships/diagramColors" Target="../diagrams/colors62.xml"/><Relationship Id="rId29" Type="http://schemas.openxmlformats.org/officeDocument/2006/relationships/diagramQuickStyle" Target="../diagrams/quickStyle64.xml"/><Relationship Id="rId41" Type="http://schemas.microsoft.com/office/2007/relationships/diagramDrawing" Target="../diagrams/drawing66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59.xml"/><Relationship Id="rId11" Type="http://schemas.microsoft.com/office/2007/relationships/diagramDrawing" Target="../diagrams/drawing60.xml"/><Relationship Id="rId24" Type="http://schemas.openxmlformats.org/officeDocument/2006/relationships/diagramQuickStyle" Target="../diagrams/quickStyle63.xml"/><Relationship Id="rId32" Type="http://schemas.openxmlformats.org/officeDocument/2006/relationships/diagramData" Target="../diagrams/data65.xml"/><Relationship Id="rId37" Type="http://schemas.openxmlformats.org/officeDocument/2006/relationships/diagramData" Target="../diagrams/data66.xml"/><Relationship Id="rId40" Type="http://schemas.openxmlformats.org/officeDocument/2006/relationships/diagramColors" Target="../diagrams/colors66.xml"/><Relationship Id="rId5" Type="http://schemas.openxmlformats.org/officeDocument/2006/relationships/diagramColors" Target="../diagrams/colors59.xml"/><Relationship Id="rId15" Type="http://schemas.openxmlformats.org/officeDocument/2006/relationships/diagramColors" Target="../diagrams/colors61.xml"/><Relationship Id="rId23" Type="http://schemas.openxmlformats.org/officeDocument/2006/relationships/diagramLayout" Target="../diagrams/layout63.xml"/><Relationship Id="rId28" Type="http://schemas.openxmlformats.org/officeDocument/2006/relationships/diagramLayout" Target="../diagrams/layout64.xml"/><Relationship Id="rId36" Type="http://schemas.microsoft.com/office/2007/relationships/diagramDrawing" Target="../diagrams/drawing65.xml"/><Relationship Id="rId10" Type="http://schemas.openxmlformats.org/officeDocument/2006/relationships/diagramColors" Target="../diagrams/colors60.xml"/><Relationship Id="rId19" Type="http://schemas.openxmlformats.org/officeDocument/2006/relationships/diagramQuickStyle" Target="../diagrams/quickStyle62.xml"/><Relationship Id="rId31" Type="http://schemas.microsoft.com/office/2007/relationships/diagramDrawing" Target="../diagrams/drawing64.xml"/><Relationship Id="rId4" Type="http://schemas.openxmlformats.org/officeDocument/2006/relationships/diagramQuickStyle" Target="../diagrams/quickStyle59.xml"/><Relationship Id="rId9" Type="http://schemas.openxmlformats.org/officeDocument/2006/relationships/diagramQuickStyle" Target="../diagrams/quickStyle60.xml"/><Relationship Id="rId14" Type="http://schemas.openxmlformats.org/officeDocument/2006/relationships/diagramQuickStyle" Target="../diagrams/quickStyle61.xml"/><Relationship Id="rId22" Type="http://schemas.openxmlformats.org/officeDocument/2006/relationships/diagramData" Target="../diagrams/data63.xml"/><Relationship Id="rId27" Type="http://schemas.openxmlformats.org/officeDocument/2006/relationships/diagramData" Target="../diagrams/data64.xml"/><Relationship Id="rId30" Type="http://schemas.openxmlformats.org/officeDocument/2006/relationships/diagramColors" Target="../diagrams/colors64.xml"/><Relationship Id="rId35" Type="http://schemas.openxmlformats.org/officeDocument/2006/relationships/diagramColors" Target="../diagrams/colors65.xml"/><Relationship Id="rId8" Type="http://schemas.openxmlformats.org/officeDocument/2006/relationships/diagramLayout" Target="../diagrams/layout60.xml"/><Relationship Id="rId3" Type="http://schemas.openxmlformats.org/officeDocument/2006/relationships/diagramLayout" Target="../diagrams/layout59.xml"/><Relationship Id="rId12" Type="http://schemas.openxmlformats.org/officeDocument/2006/relationships/diagramData" Target="../diagrams/data61.xml"/><Relationship Id="rId17" Type="http://schemas.openxmlformats.org/officeDocument/2006/relationships/diagramData" Target="../diagrams/data62.xml"/><Relationship Id="rId25" Type="http://schemas.openxmlformats.org/officeDocument/2006/relationships/diagramColors" Target="../diagrams/colors63.xml"/><Relationship Id="rId33" Type="http://schemas.openxmlformats.org/officeDocument/2006/relationships/diagramLayout" Target="../diagrams/layout65.xml"/><Relationship Id="rId38" Type="http://schemas.openxmlformats.org/officeDocument/2006/relationships/diagramLayout" Target="../diagrams/layout6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>
            <a:extLst>
              <a:ext uri="{FF2B5EF4-FFF2-40B4-BE49-F238E27FC236}">
                <a16:creationId xmlns:a16="http://schemas.microsoft.com/office/drawing/2014/main" id="{C467B134-8BA3-438F-8267-EBF1919CE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439" y="873580"/>
            <a:ext cx="11241087" cy="3128405"/>
          </a:xfrm>
        </p:spPr>
        <p:txBody>
          <a:bodyPr/>
          <a:lstStyle/>
          <a:p>
            <a:pPr eaLnBrk="1" hangingPunct="1"/>
            <a:r>
              <a:rPr lang="en-US" altLang="en-US" sz="6600" dirty="0"/>
              <a:t>Artificial Intelligence for Games</a:t>
            </a:r>
            <a:br>
              <a:rPr lang="en-US" altLang="en-US" sz="6600" dirty="0"/>
            </a:br>
            <a:br>
              <a:rPr lang="en-US" altLang="en-US" sz="2000" dirty="0"/>
            </a:br>
            <a:r>
              <a:rPr lang="en-US" altLang="en-US" sz="3200" dirty="0"/>
              <a:t>Week 6 – Terrain Analysis</a:t>
            </a:r>
            <a:br>
              <a:rPr lang="en-US" altLang="en-US" sz="3200" dirty="0"/>
            </a:br>
            <a:r>
              <a:rPr lang="en-US" altLang="en-US" sz="3200" dirty="0"/>
              <a:t>Steve Rabin</a:t>
            </a:r>
            <a:endParaRPr lang="en-US" altLang="en-US" dirty="0"/>
          </a:p>
        </p:txBody>
      </p:sp>
      <p:sp>
        <p:nvSpPr>
          <p:cNvPr id="2051" name="Subtitle 2">
            <a:extLst>
              <a:ext uri="{FF2B5EF4-FFF2-40B4-BE49-F238E27FC236}">
                <a16:creationId xmlns:a16="http://schemas.microsoft.com/office/drawing/2014/main" id="{E6D75091-AAA9-418A-82C8-749633C4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8971" y="5720638"/>
            <a:ext cx="10248021" cy="527567"/>
          </a:xfrm>
        </p:spPr>
        <p:txBody>
          <a:bodyPr/>
          <a:lstStyle/>
          <a:p>
            <a:pPr eaLnBrk="1" hangingPunct="1"/>
            <a:r>
              <a:rPr lang="en-US" altLang="en-US" sz="2000" dirty="0">
                <a:latin typeface="+mj-lt"/>
              </a:rPr>
              <a:t>TAs: Jian Kai </a:t>
            </a:r>
            <a:r>
              <a:rPr lang="en-US" altLang="en-US" sz="2000" dirty="0" err="1">
                <a:latin typeface="+mj-lt"/>
              </a:rPr>
              <a:t>Phua</a:t>
            </a:r>
            <a:r>
              <a:rPr lang="en-US" altLang="en-US" sz="2000" dirty="0">
                <a:latin typeface="+mj-lt"/>
              </a:rPr>
              <a:t>, Brandon Hsu, Zak Stephenson, Keaton Sullivan, John Tseng, Andrew </a:t>
            </a:r>
            <a:r>
              <a:rPr lang="en-US" altLang="en-US" sz="2000" dirty="0" err="1">
                <a:latin typeface="+mj-lt"/>
              </a:rPr>
              <a:t>Roulst</a:t>
            </a:r>
            <a:endParaRPr lang="en-US" altLang="en-US" sz="2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29F44BB-4A14-596F-E2C7-D23E2200456F}"/>
              </a:ext>
            </a:extLst>
          </p:cNvPr>
          <p:cNvSpPr txBox="1">
            <a:spLocks/>
          </p:cNvSpPr>
          <p:nvPr/>
        </p:nvSpPr>
        <p:spPr bwMode="auto">
          <a:xfrm>
            <a:off x="1322708" y="5010129"/>
            <a:ext cx="9500547" cy="757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 eaLnBrk="1" hangingPunct="1"/>
            <a:r>
              <a:rPr lang="en-US" altLang="en-US" sz="1400" dirty="0">
                <a:latin typeface="+mj-lt"/>
              </a:rPr>
              <a:t>For help on projects, email everyone (select and copy this string from the start of any class PowerPoint):</a:t>
            </a:r>
          </a:p>
          <a:p>
            <a:pPr defTabSz="914377" eaLnBrk="1" hangingPunct="1"/>
            <a:r>
              <a:rPr lang="en-US" altLang="en-US" sz="1400" dirty="0">
                <a:latin typeface="+mj-lt"/>
              </a:rPr>
              <a:t>steve.rabin@gmail.com, </a:t>
            </a:r>
            <a:r>
              <a:rPr lang="en-US" sz="1400" dirty="0">
                <a:solidFill>
                  <a:srgbClr val="1D2125"/>
                </a:solidFill>
                <a:latin typeface="+mj-lt"/>
              </a:rPr>
              <a:t>p.jiankai@digipen.edu, b.hsu@digipen.edu, zak.s@digipen.edu, keaton.sullivan@digipen.edu, john.tseng@digipen.edu, a.roulst@digipen.edu</a:t>
            </a:r>
            <a:endParaRPr lang="en-US" altLang="en-US" sz="1400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8A6B6CD6-5B05-4304-ADBE-C6BAA960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928350" cy="1449387"/>
          </a:xfrm>
        </p:spPr>
        <p:txBody>
          <a:bodyPr/>
          <a:lstStyle/>
          <a:p>
            <a:pPr eaLnBrk="1" hangingPunct="1"/>
            <a:r>
              <a:rPr lang="en-US" altLang="en-US" sz="5400"/>
              <a:t>FPS: Static/Dynamic Points of Interest</a:t>
            </a:r>
          </a:p>
        </p:txBody>
      </p:sp>
      <p:pic>
        <p:nvPicPr>
          <p:cNvPr id="18435" name="Picture 6">
            <a:extLst>
              <a:ext uri="{FF2B5EF4-FFF2-40B4-BE49-F238E27FC236}">
                <a16:creationId xmlns:a16="http://schemas.microsoft.com/office/drawing/2014/main" id="{A3936C0C-481F-4A57-A851-B2B58BA4C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13" y="2524125"/>
            <a:ext cx="6000750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EDFC83DC-3417-4DC1-B175-C688D29E7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1917700"/>
            <a:ext cx="5638800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BF90131D-7919-4409-A140-846EF4941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731500" cy="1449387"/>
          </a:xfrm>
        </p:spPr>
        <p:txBody>
          <a:bodyPr/>
          <a:lstStyle/>
          <a:p>
            <a:pPr eaLnBrk="1" hangingPunct="1"/>
            <a:r>
              <a:rPr lang="en-US" altLang="en-US" sz="5400"/>
              <a:t>FPS: Static/Dynamic Points of Interest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AF136212-7849-494A-9BE3-4FC2E2875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8375" y="2033588"/>
            <a:ext cx="5589588" cy="4518025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200" dirty="0"/>
              <a:t>Cover points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sz="2800" dirty="0"/>
              <a:t>Shielding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sz="2800" dirty="0"/>
              <a:t>Darkness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200" dirty="0"/>
              <a:t>Sniper points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sz="2800" dirty="0"/>
              <a:t>Good cover point (shielding, darkness)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sz="2800" dirty="0"/>
              <a:t>Potential high visibility to a large area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sz="2800" dirty="0"/>
              <a:t>Rear coverage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sz="2800" dirty="0"/>
              <a:t>Height advantage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sz="2800" dirty="0"/>
              <a:t>Escape route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A972B-46D6-49D5-B214-831629D6A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3238" y="2033588"/>
            <a:ext cx="5208587" cy="3835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3200"/>
              <a:t>Safe paths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/>
              <a:t>Low casualties in path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/>
              <a:t>Low visibility to other areas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/>
              <a:t>Good cover along path</a:t>
            </a:r>
          </a:p>
          <a:p>
            <a:pPr marL="0" indent="0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3200"/>
              <a:t>Line-of-sight vulnerability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/>
              <a:t>Stay out of other's line-of-sight</a:t>
            </a:r>
          </a:p>
        </p:txBody>
      </p:sp>
      <p:pic>
        <p:nvPicPr>
          <p:cNvPr id="19461" name="Picture 6">
            <a:extLst>
              <a:ext uri="{FF2B5EF4-FFF2-40B4-BE49-F238E27FC236}">
                <a16:creationId xmlns:a16="http://schemas.microsoft.com/office/drawing/2014/main" id="{666828F2-1AFC-45F7-9C92-3ACC3CAC7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038" y="4956175"/>
            <a:ext cx="2836862" cy="15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138F0CFB-447B-4D1F-9761-AFA7A8A35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925175" cy="1449387"/>
          </a:xfrm>
        </p:spPr>
        <p:txBody>
          <a:bodyPr/>
          <a:lstStyle/>
          <a:p>
            <a:pPr eaLnBrk="1" hangingPunct="1"/>
            <a:r>
              <a:rPr lang="en-US" altLang="en-US" sz="5400" b="1">
                <a:solidFill>
                  <a:srgbClr val="0070C0"/>
                </a:solidFill>
              </a:rPr>
              <a:t>Visibility</a:t>
            </a:r>
            <a:r>
              <a:rPr lang="en-US" altLang="en-US" sz="5400"/>
              <a:t> is a Good Tactical Indicator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450D5-A4A7-4345-A54F-F338EA931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525" y="1825625"/>
            <a:ext cx="6904038" cy="4351338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800" dirty="0"/>
              <a:t>Does a spot provide cover?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200" dirty="0"/>
              <a:t> Front cover and rear cover?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200" dirty="0"/>
              <a:t> How safe is it?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800" dirty="0"/>
              <a:t>Does a spot provide accessibility?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200" dirty="0"/>
              <a:t> Is a given spot good to shoot from?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200" dirty="0"/>
              <a:t> Can we escape easily?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200" dirty="0"/>
              <a:t> How dangerous is it?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E0D01D5B-6021-45F5-BCDD-2B51287F1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975" y="1919288"/>
            <a:ext cx="2563813" cy="258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1A7AFA0C-C015-4CE2-9372-EBDBA384C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5400"/>
              <a:t>Half-Life 2:</a:t>
            </a:r>
            <a:br>
              <a:rPr lang="en-US" altLang="en-US" sz="5400"/>
            </a:br>
            <a:r>
              <a:rPr lang="en-US" altLang="en-US" sz="5400"/>
              <a:t>Tactical Reasoning with Waypoints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D462E-9912-42B6-9096-2C5489BF4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025" y="2449513"/>
            <a:ext cx="9121775" cy="372745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Preprocess terrain, storing visibility info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200" dirty="0"/>
              <a:t> Can area A see area B?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Store visibility info in waypoint nodes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200" dirty="0"/>
              <a:t> Node A’s ability to see every other node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5" descr="Figure1_nc copy">
            <a:extLst>
              <a:ext uri="{FF2B5EF4-FFF2-40B4-BE49-F238E27FC236}">
                <a16:creationId xmlns:a16="http://schemas.microsoft.com/office/drawing/2014/main" id="{8E5DDDD7-F256-4F41-A05B-678A9E7B8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776288"/>
            <a:ext cx="8786813" cy="636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 descr="Figure2_nc copy">
            <a:extLst>
              <a:ext uri="{FF2B5EF4-FFF2-40B4-BE49-F238E27FC236}">
                <a16:creationId xmlns:a16="http://schemas.microsoft.com/office/drawing/2014/main" id="{2321EAED-77FC-44D9-B4EC-9035711E8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63" y="496888"/>
            <a:ext cx="5969000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 descr="Figure3_nc copy">
            <a:extLst>
              <a:ext uri="{FF2B5EF4-FFF2-40B4-BE49-F238E27FC236}">
                <a16:creationId xmlns:a16="http://schemas.microsoft.com/office/drawing/2014/main" id="{71ED8A1A-CC66-4C4B-8F29-0D63A2BE8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8" y="138113"/>
            <a:ext cx="10561637" cy="596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 descr="Figure4_nc copy">
            <a:extLst>
              <a:ext uri="{FF2B5EF4-FFF2-40B4-BE49-F238E27FC236}">
                <a16:creationId xmlns:a16="http://schemas.microsoft.com/office/drawing/2014/main" id="{7F1BB263-34D8-49D5-B84C-2BA93CC76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263" y="446088"/>
            <a:ext cx="5857875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0261BBDF-D547-481E-A7C4-3D2406001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Influence Mapping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3BF80-342C-4CC1-9128-2382992BC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8A4E3126-DFFD-41CE-9627-E2F6F855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Influence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79758-E92A-420B-99FF-F8FA1A354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588" y="1825625"/>
            <a:ext cx="9193212" cy="4733925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200" dirty="0"/>
              <a:t>Abstraction: Distribution of power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200" dirty="0"/>
              <a:t>2D grid superimposed on terrain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200" dirty="0"/>
              <a:t>Unit strength is summed into grid cells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 Influence declines with distance (1 / d</a:t>
            </a:r>
            <a:r>
              <a:rPr lang="en-US" altLang="en-US" sz="2800" baseline="30000" dirty="0"/>
              <a:t>2</a:t>
            </a:r>
            <a:r>
              <a:rPr lang="en-US" altLang="en-US" sz="2800" dirty="0"/>
              <a:t>)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sz="1050" dirty="0"/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200" dirty="0"/>
              <a:t>Helps determine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 Weaknesses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 Neutral routes to flank enemy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 The “front” of the battle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095B2A35-3300-4B00-8851-9B1D491E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2DF0B-46BA-4A80-9A5C-9B8DDD4B2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2226" y="1925637"/>
            <a:ext cx="10899775" cy="4743451"/>
          </a:xfrm>
        </p:spPr>
        <p:txBody>
          <a:bodyPr/>
          <a:lstStyle/>
          <a:p>
            <a:pPr marL="514338" indent="-514338" fontAlgn="auto">
              <a:spcAft>
                <a:spcPts val="0"/>
              </a:spcAft>
              <a:buFont typeface="Tahoma" panose="020B0604030504040204" pitchFamily="34" charset="0"/>
              <a:buAutoNum type="arabicPeriod"/>
              <a:defRPr/>
            </a:pPr>
            <a:r>
              <a:rPr lang="en-US" altLang="en-US" dirty="0"/>
              <a:t>In JPS+, jumping accounts for 50% of the speed up. What accounts for the other 50%?</a:t>
            </a:r>
          </a:p>
          <a:p>
            <a:pPr marL="514338" indent="-514338" fontAlgn="auto">
              <a:spcAft>
                <a:spcPts val="0"/>
              </a:spcAft>
              <a:buFont typeface="Tahoma" panose="020B0604030504040204" pitchFamily="34" charset="0"/>
              <a:buAutoNum type="arabicPeriod"/>
              <a:defRPr/>
            </a:pPr>
            <a:r>
              <a:rPr lang="en-US" altLang="en-US" dirty="0"/>
              <a:t>What is the difference between JPS and JPS+?</a:t>
            </a:r>
          </a:p>
          <a:p>
            <a:pPr marL="457189" indent="-457189" fontAlgn="auto">
              <a:spcAft>
                <a:spcPts val="0"/>
              </a:spcAft>
              <a:buFont typeface="Calibri Light" panose="020F0302020204030204" pitchFamily="34" charset="0"/>
              <a:buAutoNum type="arabicPeriod"/>
              <a:defRPr/>
            </a:pPr>
            <a:r>
              <a:rPr lang="en-US" altLang="en-US" dirty="0"/>
              <a:t>What are the restrictions of JPS+?</a:t>
            </a:r>
          </a:p>
          <a:p>
            <a:pPr marL="457189" indent="-457189" fontAlgn="auto">
              <a:spcAft>
                <a:spcPts val="0"/>
              </a:spcAft>
              <a:buFont typeface="Calibri Light" panose="020F0302020204030204" pitchFamily="34" charset="0"/>
              <a:buAutoNum type="arabicPeriod"/>
              <a:defRPr/>
            </a:pPr>
            <a:r>
              <a:rPr lang="en-US" altLang="en-US" dirty="0"/>
              <a:t>In Goal Bounding, what is stored on every node edge?</a:t>
            </a:r>
          </a:p>
          <a:p>
            <a:pPr marL="457189" indent="-457189" fontAlgn="auto">
              <a:spcAft>
                <a:spcPts val="0"/>
              </a:spcAft>
              <a:buFont typeface="Calibri Light" panose="020F0302020204030204" pitchFamily="34" charset="0"/>
              <a:buAutoNum type="arabicPeriod"/>
              <a:defRPr/>
            </a:pPr>
            <a:r>
              <a:rPr lang="en-US" altLang="en-US" dirty="0"/>
              <a:t>Which search space representations can be used with Goal Bounding?</a:t>
            </a:r>
          </a:p>
          <a:p>
            <a:pPr marL="457189" indent="-457189" fontAlgn="auto">
              <a:spcAft>
                <a:spcPts val="0"/>
              </a:spcAft>
              <a:buFont typeface="Calibri Light" panose="020F0302020204030204" pitchFamily="34" charset="0"/>
              <a:buAutoNum type="arabicPeriod"/>
              <a:defRPr/>
            </a:pPr>
            <a:r>
              <a:rPr lang="en-US" altLang="en-US" dirty="0"/>
              <a:t>Which search algorithms can Goal Bounding be added to?</a:t>
            </a:r>
          </a:p>
          <a:p>
            <a:pPr marL="457189" indent="-457189">
              <a:buFont typeface="Calibri Light" panose="020F0302020204030204" pitchFamily="34" charset="0"/>
              <a:buAutoNum type="arabicPeriod"/>
              <a:defRPr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 descr="Woodcock Figure 1">
            <a:extLst>
              <a:ext uri="{FF2B5EF4-FFF2-40B4-BE49-F238E27FC236}">
                <a16:creationId xmlns:a16="http://schemas.microsoft.com/office/drawing/2014/main" id="{BAF56610-18CC-4F90-B916-15850B499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450850"/>
            <a:ext cx="6049963" cy="604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Woodcock Figure 2">
            <a:extLst>
              <a:ext uri="{FF2B5EF4-FFF2-40B4-BE49-F238E27FC236}">
                <a16:creationId xmlns:a16="http://schemas.microsoft.com/office/drawing/2014/main" id="{B0EAB6E4-2C24-4DA1-871B-FEE6A45EC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393700"/>
            <a:ext cx="7777163" cy="615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>
            <a:extLst>
              <a:ext uri="{FF2B5EF4-FFF2-40B4-BE49-F238E27FC236}">
                <a16:creationId xmlns:a16="http://schemas.microsoft.com/office/drawing/2014/main" id="{EE5691F4-ACC2-4EA9-AC02-57A475F5C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385763"/>
            <a:ext cx="10915650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>
            <a:extLst>
              <a:ext uri="{FF2B5EF4-FFF2-40B4-BE49-F238E27FC236}">
                <a16:creationId xmlns:a16="http://schemas.microsoft.com/office/drawing/2014/main" id="{5EB4877E-8C21-498D-8831-C7D692EEA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396875"/>
            <a:ext cx="9753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D1D02-5F8D-4C8C-8768-5EF8C7D78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Generalized Grid Terrain Analysis</a:t>
            </a:r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C87FC659-04DF-4261-9840-D332DDB84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3225" y="2592388"/>
            <a:ext cx="10183813" cy="3617912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Capture many different </a:t>
            </a:r>
            <a:r>
              <a:rPr lang="en-US" altLang="en-US" sz="3600" dirty="0">
                <a:solidFill>
                  <a:srgbClr val="0070C0"/>
                </a:solidFill>
              </a:rPr>
              <a:t>analysis </a:t>
            </a:r>
            <a:r>
              <a:rPr lang="en-US" altLang="en-US" sz="3600" dirty="0"/>
              <a:t>techniques on a </a:t>
            </a:r>
            <a:r>
              <a:rPr lang="en-US" altLang="en-US" sz="3600" dirty="0">
                <a:solidFill>
                  <a:srgbClr val="0070C0"/>
                </a:solidFill>
              </a:rPr>
              <a:t>grid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400" dirty="0"/>
              <a:t> Visibility aspects from Half-Life 2 technique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400" dirty="0"/>
              <a:t> Distribution of power from influence maps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400" dirty="0"/>
              <a:t> Similar to SimCity variations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sz="36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sz="3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 descr="spatial_db_fig1 copy">
            <a:extLst>
              <a:ext uri="{FF2B5EF4-FFF2-40B4-BE49-F238E27FC236}">
                <a16:creationId xmlns:a16="http://schemas.microsoft.com/office/drawing/2014/main" id="{B7598DBC-2895-4E8E-B3F2-FE08034A2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609600"/>
            <a:ext cx="9244012" cy="572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21104437-4AB7-467B-86D8-6265009BB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Many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C2A69-2212-4573-91A7-BF1FE6421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6963" y="1846263"/>
            <a:ext cx="4826000" cy="4022725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/>
              <a:t>Visibility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dirty="0"/>
              <a:t>How many squares are visible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/>
              <a:t>Openness layer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dirty="0"/>
              <a:t>Proximity to static obstacles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/>
              <a:t>Cover layer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dirty="0"/>
              <a:t>Locations where AI can take cover from gunfire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/>
              <a:t>Area occupancy layer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dirty="0"/>
              <a:t>Number of units in an area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4962F-DDA0-412E-8B74-EB9FB3EB2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8238" y="1846263"/>
            <a:ext cx="5619750" cy="4022725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/>
              <a:t>Line-of-fire layer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dirty="0"/>
              <a:t>Direction that weapons are being aimed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/>
              <a:t>Light level layer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dirty="0"/>
              <a:t>Brightness or darkness of any spot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/>
              <a:t>Area search layer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dirty="0"/>
              <a:t>Spots that have been searched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/>
              <a:t>Occupancy map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dirty="0"/>
              <a:t>Probability of where the player is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pic>
        <p:nvPicPr>
          <p:cNvPr id="34821" name="Picture 4" descr="spatial_db_fig1 copy">
            <a:extLst>
              <a:ext uri="{FF2B5EF4-FFF2-40B4-BE49-F238E27FC236}">
                <a16:creationId xmlns:a16="http://schemas.microsoft.com/office/drawing/2014/main" id="{6E965E85-DB23-4C36-98EF-FB795A777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313" y="177800"/>
            <a:ext cx="2382837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8752EA30-EBBA-419A-952A-AFA9BDBE4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Openness Layer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C8B8A69B-F988-4A7F-8671-90EFEC581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35844" name="Picture 4" descr="spatial_db_fig3 copy">
            <a:extLst>
              <a:ext uri="{FF2B5EF4-FFF2-40B4-BE49-F238E27FC236}">
                <a16:creationId xmlns:a16="http://schemas.microsoft.com/office/drawing/2014/main" id="{5098B9CE-10A7-4EDE-B8A4-822F8F565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846263"/>
            <a:ext cx="647700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E5B5214C-6D74-4A33-8A50-9819CCB18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Area Occupancy Layer</a:t>
            </a:r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5EB0B2DF-955A-4B2C-85F5-B8A638287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36868" name="Picture 4" descr="spatial_db_fig4 copy">
            <a:extLst>
              <a:ext uri="{FF2B5EF4-FFF2-40B4-BE49-F238E27FC236}">
                <a16:creationId xmlns:a16="http://schemas.microsoft.com/office/drawing/2014/main" id="{5BB36490-2C63-4306-9012-311CD705E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88" y="1846263"/>
            <a:ext cx="438785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FEA5BA20-E9A8-4F39-A3EE-DFB970EC0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Line-of-Sight Layer</a:t>
            </a:r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F8C4D1EE-9026-46B3-8E72-0A1D6C16F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37892" name="Picture 4" descr="spatial_db_fig5 copy">
            <a:extLst>
              <a:ext uri="{FF2B5EF4-FFF2-40B4-BE49-F238E27FC236}">
                <a16:creationId xmlns:a16="http://schemas.microsoft.com/office/drawing/2014/main" id="{4F01DA93-2CE1-4759-8A9C-D466AE1C5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150" y="1846263"/>
            <a:ext cx="502602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DF1FE15-2022-B99E-176A-928DA8191272}"/>
              </a:ext>
            </a:extLst>
          </p:cNvPr>
          <p:cNvGraphicFramePr>
            <a:graphicFrameLocks/>
          </p:cNvGraphicFramePr>
          <p:nvPr/>
        </p:nvGraphicFramePr>
        <p:xfrm>
          <a:off x="643467" y="643467"/>
          <a:ext cx="10905066" cy="5571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27367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C2EC3360-23EF-49B1-98D9-35D2D716C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Combine Layers:</a:t>
            </a:r>
            <a:br>
              <a:rPr lang="en-US" altLang="en-US" sz="6000"/>
            </a:br>
            <a:r>
              <a:rPr lang="en-US" altLang="en-US" sz="6000"/>
              <a:t>Combat Desirability Layer</a:t>
            </a:r>
          </a:p>
        </p:txBody>
      </p:sp>
      <p:pic>
        <p:nvPicPr>
          <p:cNvPr id="38915" name="Picture 4" descr="spatial_db_fig2 copy">
            <a:extLst>
              <a:ext uri="{FF2B5EF4-FFF2-40B4-BE49-F238E27FC236}">
                <a16:creationId xmlns:a16="http://schemas.microsoft.com/office/drawing/2014/main" id="{A6FDA175-E4D4-4ED8-ACBA-EE7E7D74D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3" y="2601913"/>
            <a:ext cx="6251575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2D6529EA-354B-4CEB-924A-C699F976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Geometric Mean</a:t>
            </a:r>
            <a:br>
              <a:rPr lang="en-US" altLang="en-US"/>
            </a:br>
            <a:r>
              <a:rPr lang="en-US" altLang="en-US" sz="3200"/>
              <a:t>Correct way to combine </a:t>
            </a:r>
            <a:r>
              <a:rPr lang="en-US" altLang="en-US" sz="3200" b="1">
                <a:solidFill>
                  <a:schemeClr val="accent1"/>
                </a:solidFill>
              </a:rPr>
              <a:t>utility</a:t>
            </a:r>
            <a:r>
              <a:rPr lang="en-US" altLang="en-US" sz="3200"/>
              <a:t> or </a:t>
            </a:r>
            <a:r>
              <a:rPr lang="en-US" altLang="en-US" sz="3200" b="1">
                <a:solidFill>
                  <a:schemeClr val="accent1"/>
                </a:solidFill>
              </a:rPr>
              <a:t>influence</a:t>
            </a:r>
            <a:r>
              <a:rPr lang="en-US" altLang="en-US" sz="3200"/>
              <a:t> values</a:t>
            </a:r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FF867-85B7-4701-A08A-B2230E8606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910390" y="3078674"/>
            <a:ext cx="3737811" cy="2561891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 dirty="0">
                <a:noFill/>
              </a:rPr>
              <a:t> 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4992397-AC16-4905-B48A-84350DF5CCEC}"/>
              </a:ext>
            </a:extLst>
          </p:cNvPr>
          <p:cNvGraphicFramePr>
            <a:graphicFrameLocks noGrp="1"/>
          </p:cNvGraphicFramePr>
          <p:nvPr/>
        </p:nvGraphicFramePr>
        <p:xfrm>
          <a:off x="4322763" y="2197100"/>
          <a:ext cx="7240588" cy="4022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5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3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4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6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2876">
                <a:tc>
                  <a:txBody>
                    <a:bodyPr/>
                    <a:lstStyle/>
                    <a:p>
                      <a:r>
                        <a:rPr lang="en-US" sz="2400" dirty="0"/>
                        <a:t>VALUES</a:t>
                      </a:r>
                    </a:p>
                  </a:txBody>
                  <a:tcPr marL="91458" marR="91458" marT="45683" marB="456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MULTIPLIED</a:t>
                      </a:r>
                    </a:p>
                  </a:txBody>
                  <a:tcPr marL="91458" marR="91458" marT="45683" marB="456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MEAN</a:t>
                      </a:r>
                    </a:p>
                  </a:txBody>
                  <a:tcPr marL="91458" marR="91458" marT="45683" marB="4568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GEOMETRIC MEAN</a:t>
                      </a:r>
                    </a:p>
                  </a:txBody>
                  <a:tcPr marL="91458" marR="91458" marT="45683" marB="4568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21">
                <a:tc>
                  <a:txBody>
                    <a:bodyPr/>
                    <a:lstStyle/>
                    <a:p>
                      <a:r>
                        <a:rPr lang="en-US" sz="2400" dirty="0"/>
                        <a:t>0.9</a:t>
                      </a:r>
                    </a:p>
                  </a:txBody>
                  <a:tcPr marL="91458" marR="91458" marT="45683" marB="456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</a:t>
                      </a:r>
                    </a:p>
                  </a:txBody>
                  <a:tcPr marL="91458" marR="91458" marT="45683" marB="456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</a:t>
                      </a:r>
                    </a:p>
                  </a:txBody>
                  <a:tcPr marL="91458" marR="91458" marT="45683" marB="456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</a:t>
                      </a:r>
                    </a:p>
                  </a:txBody>
                  <a:tcPr marL="91458" marR="91458" marT="45683" marB="4568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21">
                <a:tc>
                  <a:txBody>
                    <a:bodyPr/>
                    <a:lstStyle/>
                    <a:p>
                      <a:r>
                        <a:rPr lang="en-US" sz="2400" dirty="0"/>
                        <a:t>0.9, 0.9</a:t>
                      </a:r>
                    </a:p>
                  </a:txBody>
                  <a:tcPr marL="91458" marR="91458" marT="45683" marB="456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0.81</a:t>
                      </a:r>
                    </a:p>
                  </a:txBody>
                  <a:tcPr marL="91458" marR="91458" marT="45683" marB="456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</a:t>
                      </a:r>
                    </a:p>
                  </a:txBody>
                  <a:tcPr marL="91458" marR="91458" marT="45683" marB="456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</a:t>
                      </a:r>
                    </a:p>
                  </a:txBody>
                  <a:tcPr marL="91458" marR="91458" marT="45683" marB="4568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21">
                <a:tc>
                  <a:txBody>
                    <a:bodyPr/>
                    <a:lstStyle/>
                    <a:p>
                      <a:r>
                        <a:rPr lang="en-US" sz="2400" dirty="0"/>
                        <a:t>0.9, 0.9, 0.9, 0.9</a:t>
                      </a:r>
                    </a:p>
                  </a:txBody>
                  <a:tcPr marL="91458" marR="91458" marT="45683" marB="456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0.6561</a:t>
                      </a:r>
                    </a:p>
                  </a:txBody>
                  <a:tcPr marL="91458" marR="91458" marT="45683" marB="456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</a:t>
                      </a:r>
                    </a:p>
                  </a:txBody>
                  <a:tcPr marL="91458" marR="91458" marT="45683" marB="456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</a:t>
                      </a:r>
                    </a:p>
                  </a:txBody>
                  <a:tcPr marL="91458" marR="91458" marT="45683" marB="4568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21">
                <a:tc>
                  <a:txBody>
                    <a:bodyPr/>
                    <a:lstStyle/>
                    <a:p>
                      <a:r>
                        <a:rPr lang="en-US" sz="2400" dirty="0"/>
                        <a:t>0.1, 0.1, 0.1, 0.9</a:t>
                      </a:r>
                    </a:p>
                  </a:txBody>
                  <a:tcPr marL="91458" marR="91458" marT="45683" marB="456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0.0009</a:t>
                      </a:r>
                    </a:p>
                  </a:txBody>
                  <a:tcPr marL="91458" marR="91458" marT="45683" marB="456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0.3</a:t>
                      </a:r>
                    </a:p>
                  </a:txBody>
                  <a:tcPr marL="91458" marR="91458" marT="45683" marB="456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0.173</a:t>
                      </a:r>
                    </a:p>
                  </a:txBody>
                  <a:tcPr marL="91458" marR="91458" marT="45683" marB="4568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21">
                <a:tc>
                  <a:txBody>
                    <a:bodyPr/>
                    <a:lstStyle/>
                    <a:p>
                      <a:r>
                        <a:rPr lang="en-US" sz="2400" dirty="0"/>
                        <a:t>0.8, 0.5, 0.2</a:t>
                      </a:r>
                    </a:p>
                  </a:txBody>
                  <a:tcPr marL="91458" marR="91458" marT="45683" marB="456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0.08</a:t>
                      </a:r>
                    </a:p>
                  </a:txBody>
                  <a:tcPr marL="91458" marR="91458" marT="45683" marB="456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</a:t>
                      </a:r>
                    </a:p>
                  </a:txBody>
                  <a:tcPr marL="91458" marR="91458" marT="45683" marB="456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0.43</a:t>
                      </a:r>
                    </a:p>
                  </a:txBody>
                  <a:tcPr marL="91458" marR="91458" marT="45683" marB="4568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21">
                <a:tc>
                  <a:txBody>
                    <a:bodyPr/>
                    <a:lstStyle/>
                    <a:p>
                      <a:r>
                        <a:rPr lang="en-US" sz="2400" dirty="0"/>
                        <a:t>1.0, 1.0, 1.0</a:t>
                      </a:r>
                    </a:p>
                  </a:txBody>
                  <a:tcPr marL="91458" marR="91458" marT="45683" marB="456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91458" marR="91458" marT="45683" marB="456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91458" marR="91458" marT="45683" marB="456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91458" marR="91458" marT="45683" marB="4568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21">
                <a:tc>
                  <a:txBody>
                    <a:bodyPr/>
                    <a:lstStyle/>
                    <a:p>
                      <a:r>
                        <a:rPr lang="en-US" sz="2400" dirty="0"/>
                        <a:t>0, 1.0, 1.0</a:t>
                      </a:r>
                    </a:p>
                  </a:txBody>
                  <a:tcPr marL="91458" marR="91458" marT="45683" marB="456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91458" marR="91458" marT="45683" marB="456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0.667</a:t>
                      </a:r>
                    </a:p>
                  </a:txBody>
                  <a:tcPr marL="91458" marR="91458" marT="45683" marB="456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91458" marR="91458" marT="45683" marB="4568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FEA5BA20-E9A8-4F39-A3EE-DFB970EC0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 dirty="0"/>
              <a:t>Project 3: LOS Calculation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8C819A-6686-27F1-DCA8-915782C10BB8}"/>
              </a:ext>
            </a:extLst>
          </p:cNvPr>
          <p:cNvGrpSpPr/>
          <p:nvPr/>
        </p:nvGrpSpPr>
        <p:grpSpPr>
          <a:xfrm>
            <a:off x="3750643" y="2073519"/>
            <a:ext cx="3993174" cy="3993174"/>
            <a:chOff x="1014046" y="2227384"/>
            <a:chExt cx="3993174" cy="3993174"/>
          </a:xfrm>
        </p:grpSpPr>
        <p:pic>
          <p:nvPicPr>
            <p:cNvPr id="1026" name="Picture 2" descr="Standard Grid 9x9 inner squares, 14 x 14 inches">
              <a:extLst>
                <a:ext uri="{FF2B5EF4-FFF2-40B4-BE49-F238E27FC236}">
                  <a16:creationId xmlns:a16="http://schemas.microsoft.com/office/drawing/2014/main" id="{ECD7C877-D78C-1F16-233B-829AC8AF2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046" y="2227384"/>
              <a:ext cx="3993174" cy="3993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9D72989-328D-012D-454D-783E9C3C7176}"/>
                </a:ext>
              </a:extLst>
            </p:cNvPr>
            <p:cNvSpPr/>
            <p:nvPr/>
          </p:nvSpPr>
          <p:spPr>
            <a:xfrm>
              <a:off x="1605327" y="2841742"/>
              <a:ext cx="294543" cy="294543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2ACEF1D-54BF-FA51-F92E-5D5ADC2F0967}"/>
                </a:ext>
              </a:extLst>
            </p:cNvPr>
            <p:cNvSpPr/>
            <p:nvPr/>
          </p:nvSpPr>
          <p:spPr>
            <a:xfrm>
              <a:off x="3254219" y="4904089"/>
              <a:ext cx="294543" cy="29454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11B17-44AE-B154-10D6-9221599C6F3F}"/>
                </a:ext>
              </a:extLst>
            </p:cNvPr>
            <p:cNvSpPr/>
            <p:nvPr/>
          </p:nvSpPr>
          <p:spPr>
            <a:xfrm>
              <a:off x="1971302" y="4437846"/>
              <a:ext cx="411244" cy="4112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C57310-71E5-9DA6-A765-5ED27E68E8C7}"/>
                </a:ext>
              </a:extLst>
            </p:cNvPr>
            <p:cNvSpPr/>
            <p:nvPr/>
          </p:nvSpPr>
          <p:spPr>
            <a:xfrm>
              <a:off x="2382546" y="3184999"/>
              <a:ext cx="411244" cy="4112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1D25AF-225F-AFA3-9771-0A551BADC203}"/>
                </a:ext>
              </a:extLst>
            </p:cNvPr>
            <p:cNvSpPr/>
            <p:nvPr/>
          </p:nvSpPr>
          <p:spPr>
            <a:xfrm>
              <a:off x="4427081" y="4026602"/>
              <a:ext cx="411244" cy="4112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20282B7-B10C-CB35-EA8B-2273B3A27CDB}"/>
              </a:ext>
            </a:extLst>
          </p:cNvPr>
          <p:cNvSpPr/>
          <p:nvPr/>
        </p:nvSpPr>
        <p:spPr>
          <a:xfrm>
            <a:off x="4284347" y="2613086"/>
            <a:ext cx="2066308" cy="2489859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D4A487-3A31-0E13-249B-2A79288EC24E}"/>
              </a:ext>
            </a:extLst>
          </p:cNvPr>
          <p:cNvCxnSpPr>
            <a:cxnSpLocks/>
          </p:cNvCxnSpPr>
          <p:nvPr/>
        </p:nvCxnSpPr>
        <p:spPr>
          <a:xfrm>
            <a:off x="5076202" y="3007147"/>
            <a:ext cx="5084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FF03D5-DAEA-B7D9-CFE6-43DD437BC72B}"/>
              </a:ext>
            </a:extLst>
          </p:cNvPr>
          <p:cNvCxnSpPr>
            <a:cxnSpLocks/>
          </p:cNvCxnSpPr>
          <p:nvPr/>
        </p:nvCxnSpPr>
        <p:spPr>
          <a:xfrm>
            <a:off x="4484077" y="2831123"/>
            <a:ext cx="1648558" cy="20530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A7030C-2D08-85B4-DCDB-E095F624380C}"/>
              </a:ext>
            </a:extLst>
          </p:cNvPr>
          <p:cNvSpPr txBox="1"/>
          <p:nvPr/>
        </p:nvSpPr>
        <p:spPr>
          <a:xfrm>
            <a:off x="1174639" y="6354375"/>
            <a:ext cx="10584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line_intersect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line0P0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line0P1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line1P0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line1P1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341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FEA5BA20-E9A8-4F39-A3EE-DFB970EC0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 dirty="0"/>
              <a:t>Project 3: LOS Calculation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8C819A-6686-27F1-DCA8-915782C10BB8}"/>
              </a:ext>
            </a:extLst>
          </p:cNvPr>
          <p:cNvGrpSpPr/>
          <p:nvPr/>
        </p:nvGrpSpPr>
        <p:grpSpPr>
          <a:xfrm>
            <a:off x="3750643" y="2073519"/>
            <a:ext cx="3993174" cy="3993174"/>
            <a:chOff x="1014046" y="2227384"/>
            <a:chExt cx="3993174" cy="3993174"/>
          </a:xfrm>
        </p:grpSpPr>
        <p:pic>
          <p:nvPicPr>
            <p:cNvPr id="1026" name="Picture 2" descr="Standard Grid 9x9 inner squares, 14 x 14 inches">
              <a:extLst>
                <a:ext uri="{FF2B5EF4-FFF2-40B4-BE49-F238E27FC236}">
                  <a16:creationId xmlns:a16="http://schemas.microsoft.com/office/drawing/2014/main" id="{ECD7C877-D78C-1F16-233B-829AC8AF2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046" y="2227384"/>
              <a:ext cx="3993174" cy="3993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9D72989-328D-012D-454D-783E9C3C7176}"/>
                </a:ext>
              </a:extLst>
            </p:cNvPr>
            <p:cNvSpPr/>
            <p:nvPr/>
          </p:nvSpPr>
          <p:spPr>
            <a:xfrm>
              <a:off x="1605327" y="2841742"/>
              <a:ext cx="294543" cy="294543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2ACEF1D-54BF-FA51-F92E-5D5ADC2F0967}"/>
                </a:ext>
              </a:extLst>
            </p:cNvPr>
            <p:cNvSpPr/>
            <p:nvPr/>
          </p:nvSpPr>
          <p:spPr>
            <a:xfrm>
              <a:off x="3254219" y="4904089"/>
              <a:ext cx="294543" cy="29454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11B17-44AE-B154-10D6-9221599C6F3F}"/>
                </a:ext>
              </a:extLst>
            </p:cNvPr>
            <p:cNvSpPr/>
            <p:nvPr/>
          </p:nvSpPr>
          <p:spPr>
            <a:xfrm>
              <a:off x="1971302" y="4437846"/>
              <a:ext cx="411244" cy="4112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C57310-71E5-9DA6-A765-5ED27E68E8C7}"/>
                </a:ext>
              </a:extLst>
            </p:cNvPr>
            <p:cNvSpPr/>
            <p:nvPr/>
          </p:nvSpPr>
          <p:spPr>
            <a:xfrm>
              <a:off x="2382546" y="3184999"/>
              <a:ext cx="411244" cy="4112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1D25AF-225F-AFA3-9771-0A551BADC203}"/>
                </a:ext>
              </a:extLst>
            </p:cNvPr>
            <p:cNvSpPr/>
            <p:nvPr/>
          </p:nvSpPr>
          <p:spPr>
            <a:xfrm>
              <a:off x="4427081" y="4026602"/>
              <a:ext cx="411244" cy="4112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20282B7-B10C-CB35-EA8B-2273B3A27CDB}"/>
              </a:ext>
            </a:extLst>
          </p:cNvPr>
          <p:cNvSpPr/>
          <p:nvPr/>
        </p:nvSpPr>
        <p:spPr>
          <a:xfrm>
            <a:off x="4284347" y="2613086"/>
            <a:ext cx="2066308" cy="2489859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FF03D5-DAEA-B7D9-CFE6-43DD437BC72B}"/>
              </a:ext>
            </a:extLst>
          </p:cNvPr>
          <p:cNvCxnSpPr>
            <a:cxnSpLocks/>
          </p:cNvCxnSpPr>
          <p:nvPr/>
        </p:nvCxnSpPr>
        <p:spPr>
          <a:xfrm>
            <a:off x="4484077" y="2831123"/>
            <a:ext cx="1648558" cy="20530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72FCDBC-B571-0A64-AFD3-F96EF1972F2D}"/>
              </a:ext>
            </a:extLst>
          </p:cNvPr>
          <p:cNvCxnSpPr>
            <a:cxnSpLocks/>
          </p:cNvCxnSpPr>
          <p:nvPr/>
        </p:nvCxnSpPr>
        <p:spPr>
          <a:xfrm flipV="1">
            <a:off x="5560298" y="2982420"/>
            <a:ext cx="0" cy="5213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00B56F-CAC2-CBDF-C4AF-583917CB9AD4}"/>
              </a:ext>
            </a:extLst>
          </p:cNvPr>
          <p:cNvSpPr txBox="1"/>
          <p:nvPr/>
        </p:nvSpPr>
        <p:spPr>
          <a:xfrm>
            <a:off x="1174639" y="6354375"/>
            <a:ext cx="10584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line_intersect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line0P0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line0P1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line1P0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line1P1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85416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FEA5BA20-E9A8-4F39-A3EE-DFB970EC0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 dirty="0"/>
              <a:t>Project 3: LOS Calculation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8C819A-6686-27F1-DCA8-915782C10BB8}"/>
              </a:ext>
            </a:extLst>
          </p:cNvPr>
          <p:cNvGrpSpPr/>
          <p:nvPr/>
        </p:nvGrpSpPr>
        <p:grpSpPr>
          <a:xfrm>
            <a:off x="3750643" y="2073519"/>
            <a:ext cx="3993174" cy="3993174"/>
            <a:chOff x="1014046" y="2227384"/>
            <a:chExt cx="3993174" cy="3993174"/>
          </a:xfrm>
        </p:grpSpPr>
        <p:pic>
          <p:nvPicPr>
            <p:cNvPr id="1026" name="Picture 2" descr="Standard Grid 9x9 inner squares, 14 x 14 inches">
              <a:extLst>
                <a:ext uri="{FF2B5EF4-FFF2-40B4-BE49-F238E27FC236}">
                  <a16:creationId xmlns:a16="http://schemas.microsoft.com/office/drawing/2014/main" id="{ECD7C877-D78C-1F16-233B-829AC8AF2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046" y="2227384"/>
              <a:ext cx="3993174" cy="3993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9D72989-328D-012D-454D-783E9C3C7176}"/>
                </a:ext>
              </a:extLst>
            </p:cNvPr>
            <p:cNvSpPr/>
            <p:nvPr/>
          </p:nvSpPr>
          <p:spPr>
            <a:xfrm>
              <a:off x="1605327" y="2841742"/>
              <a:ext cx="294543" cy="294543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2ACEF1D-54BF-FA51-F92E-5D5ADC2F0967}"/>
                </a:ext>
              </a:extLst>
            </p:cNvPr>
            <p:cNvSpPr/>
            <p:nvPr/>
          </p:nvSpPr>
          <p:spPr>
            <a:xfrm>
              <a:off x="3254219" y="4904089"/>
              <a:ext cx="294543" cy="29454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11B17-44AE-B154-10D6-9221599C6F3F}"/>
                </a:ext>
              </a:extLst>
            </p:cNvPr>
            <p:cNvSpPr/>
            <p:nvPr/>
          </p:nvSpPr>
          <p:spPr>
            <a:xfrm>
              <a:off x="1971302" y="4437846"/>
              <a:ext cx="411244" cy="4112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C57310-71E5-9DA6-A765-5ED27E68E8C7}"/>
                </a:ext>
              </a:extLst>
            </p:cNvPr>
            <p:cNvSpPr/>
            <p:nvPr/>
          </p:nvSpPr>
          <p:spPr>
            <a:xfrm>
              <a:off x="2382546" y="3184999"/>
              <a:ext cx="411244" cy="4112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1D25AF-225F-AFA3-9771-0A551BADC203}"/>
                </a:ext>
              </a:extLst>
            </p:cNvPr>
            <p:cNvSpPr/>
            <p:nvPr/>
          </p:nvSpPr>
          <p:spPr>
            <a:xfrm>
              <a:off x="4427081" y="4026602"/>
              <a:ext cx="411244" cy="4112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20282B7-B10C-CB35-EA8B-2273B3A27CDB}"/>
              </a:ext>
            </a:extLst>
          </p:cNvPr>
          <p:cNvSpPr/>
          <p:nvPr/>
        </p:nvSpPr>
        <p:spPr>
          <a:xfrm>
            <a:off x="4284347" y="2613086"/>
            <a:ext cx="2066308" cy="2489859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FF03D5-DAEA-B7D9-CFE6-43DD437BC72B}"/>
              </a:ext>
            </a:extLst>
          </p:cNvPr>
          <p:cNvCxnSpPr>
            <a:cxnSpLocks/>
          </p:cNvCxnSpPr>
          <p:nvPr/>
        </p:nvCxnSpPr>
        <p:spPr>
          <a:xfrm>
            <a:off x="4484077" y="2831123"/>
            <a:ext cx="1648558" cy="20530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FD41C1-19EE-50B1-EE71-63AB2A6BDFD2}"/>
              </a:ext>
            </a:extLst>
          </p:cNvPr>
          <p:cNvCxnSpPr>
            <a:cxnSpLocks/>
          </p:cNvCxnSpPr>
          <p:nvPr/>
        </p:nvCxnSpPr>
        <p:spPr>
          <a:xfrm>
            <a:off x="5071929" y="3485712"/>
            <a:ext cx="5084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0F474E-D9E8-01A6-D135-E4F57048EE85}"/>
              </a:ext>
            </a:extLst>
          </p:cNvPr>
          <p:cNvSpPr txBox="1"/>
          <p:nvPr/>
        </p:nvSpPr>
        <p:spPr>
          <a:xfrm>
            <a:off x="1174639" y="6354375"/>
            <a:ext cx="10584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line_intersect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line0P0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line0P1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line1P0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line1P1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2818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FEA5BA20-E9A8-4F39-A3EE-DFB970EC0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 dirty="0"/>
              <a:t>Project 3: LOS Calculation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8C819A-6686-27F1-DCA8-915782C10BB8}"/>
              </a:ext>
            </a:extLst>
          </p:cNvPr>
          <p:cNvGrpSpPr/>
          <p:nvPr/>
        </p:nvGrpSpPr>
        <p:grpSpPr>
          <a:xfrm>
            <a:off x="3750643" y="2073519"/>
            <a:ext cx="3993174" cy="3993174"/>
            <a:chOff x="1014046" y="2227384"/>
            <a:chExt cx="3993174" cy="3993174"/>
          </a:xfrm>
        </p:grpSpPr>
        <p:pic>
          <p:nvPicPr>
            <p:cNvPr id="1026" name="Picture 2" descr="Standard Grid 9x9 inner squares, 14 x 14 inches">
              <a:extLst>
                <a:ext uri="{FF2B5EF4-FFF2-40B4-BE49-F238E27FC236}">
                  <a16:creationId xmlns:a16="http://schemas.microsoft.com/office/drawing/2014/main" id="{ECD7C877-D78C-1F16-233B-829AC8AF2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046" y="2227384"/>
              <a:ext cx="3993174" cy="3993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9D72989-328D-012D-454D-783E9C3C7176}"/>
                </a:ext>
              </a:extLst>
            </p:cNvPr>
            <p:cNvSpPr/>
            <p:nvPr/>
          </p:nvSpPr>
          <p:spPr>
            <a:xfrm>
              <a:off x="1605327" y="2841742"/>
              <a:ext cx="294543" cy="294543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2ACEF1D-54BF-FA51-F92E-5D5ADC2F0967}"/>
                </a:ext>
              </a:extLst>
            </p:cNvPr>
            <p:cNvSpPr/>
            <p:nvPr/>
          </p:nvSpPr>
          <p:spPr>
            <a:xfrm>
              <a:off x="3254219" y="4904089"/>
              <a:ext cx="294543" cy="29454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11B17-44AE-B154-10D6-9221599C6F3F}"/>
                </a:ext>
              </a:extLst>
            </p:cNvPr>
            <p:cNvSpPr/>
            <p:nvPr/>
          </p:nvSpPr>
          <p:spPr>
            <a:xfrm>
              <a:off x="1971302" y="4437846"/>
              <a:ext cx="411244" cy="4112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C57310-71E5-9DA6-A765-5ED27E68E8C7}"/>
                </a:ext>
              </a:extLst>
            </p:cNvPr>
            <p:cNvSpPr/>
            <p:nvPr/>
          </p:nvSpPr>
          <p:spPr>
            <a:xfrm>
              <a:off x="2382546" y="3184999"/>
              <a:ext cx="411244" cy="4112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1D25AF-225F-AFA3-9771-0A551BADC203}"/>
                </a:ext>
              </a:extLst>
            </p:cNvPr>
            <p:cNvSpPr/>
            <p:nvPr/>
          </p:nvSpPr>
          <p:spPr>
            <a:xfrm>
              <a:off x="4427081" y="4026602"/>
              <a:ext cx="411244" cy="4112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20282B7-B10C-CB35-EA8B-2273B3A27CDB}"/>
              </a:ext>
            </a:extLst>
          </p:cNvPr>
          <p:cNvSpPr/>
          <p:nvPr/>
        </p:nvSpPr>
        <p:spPr>
          <a:xfrm>
            <a:off x="4284347" y="2613086"/>
            <a:ext cx="2066308" cy="2489859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FF03D5-DAEA-B7D9-CFE6-43DD437BC72B}"/>
              </a:ext>
            </a:extLst>
          </p:cNvPr>
          <p:cNvCxnSpPr>
            <a:cxnSpLocks/>
          </p:cNvCxnSpPr>
          <p:nvPr/>
        </p:nvCxnSpPr>
        <p:spPr>
          <a:xfrm>
            <a:off x="4484077" y="2831123"/>
            <a:ext cx="1648558" cy="20530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72FCDBC-B571-0A64-AFD3-F96EF1972F2D}"/>
              </a:ext>
            </a:extLst>
          </p:cNvPr>
          <p:cNvCxnSpPr>
            <a:cxnSpLocks/>
          </p:cNvCxnSpPr>
          <p:nvPr/>
        </p:nvCxnSpPr>
        <p:spPr>
          <a:xfrm flipV="1">
            <a:off x="5086007" y="2982420"/>
            <a:ext cx="0" cy="5213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F58220-7DFA-15CA-7F56-AC640D65BF6B}"/>
              </a:ext>
            </a:extLst>
          </p:cNvPr>
          <p:cNvSpPr txBox="1"/>
          <p:nvPr/>
        </p:nvSpPr>
        <p:spPr>
          <a:xfrm>
            <a:off x="1174639" y="6354375"/>
            <a:ext cx="10584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line_intersect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line0P0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line0P1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line1P0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line1P1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5062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FEA5BA20-E9A8-4F39-A3EE-DFB970EC0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 dirty="0"/>
              <a:t>Project 3: LOS Calculation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8C819A-6686-27F1-DCA8-915782C10BB8}"/>
              </a:ext>
            </a:extLst>
          </p:cNvPr>
          <p:cNvGrpSpPr/>
          <p:nvPr/>
        </p:nvGrpSpPr>
        <p:grpSpPr>
          <a:xfrm>
            <a:off x="3750643" y="2073519"/>
            <a:ext cx="3993174" cy="3993174"/>
            <a:chOff x="1014046" y="2227384"/>
            <a:chExt cx="3993174" cy="3993174"/>
          </a:xfrm>
        </p:grpSpPr>
        <p:pic>
          <p:nvPicPr>
            <p:cNvPr id="1026" name="Picture 2" descr="Standard Grid 9x9 inner squares, 14 x 14 inches">
              <a:extLst>
                <a:ext uri="{FF2B5EF4-FFF2-40B4-BE49-F238E27FC236}">
                  <a16:creationId xmlns:a16="http://schemas.microsoft.com/office/drawing/2014/main" id="{ECD7C877-D78C-1F16-233B-829AC8AF2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046" y="2227384"/>
              <a:ext cx="3993174" cy="3993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9D72989-328D-012D-454D-783E9C3C7176}"/>
                </a:ext>
              </a:extLst>
            </p:cNvPr>
            <p:cNvSpPr/>
            <p:nvPr/>
          </p:nvSpPr>
          <p:spPr>
            <a:xfrm>
              <a:off x="1605327" y="2841742"/>
              <a:ext cx="294543" cy="294543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2ACEF1D-54BF-FA51-F92E-5D5ADC2F0967}"/>
                </a:ext>
              </a:extLst>
            </p:cNvPr>
            <p:cNvSpPr/>
            <p:nvPr/>
          </p:nvSpPr>
          <p:spPr>
            <a:xfrm>
              <a:off x="3254219" y="4904089"/>
              <a:ext cx="294543" cy="29454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11B17-44AE-B154-10D6-9221599C6F3F}"/>
                </a:ext>
              </a:extLst>
            </p:cNvPr>
            <p:cNvSpPr/>
            <p:nvPr/>
          </p:nvSpPr>
          <p:spPr>
            <a:xfrm>
              <a:off x="1971302" y="4437846"/>
              <a:ext cx="411244" cy="4112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C57310-71E5-9DA6-A765-5ED27E68E8C7}"/>
                </a:ext>
              </a:extLst>
            </p:cNvPr>
            <p:cNvSpPr/>
            <p:nvPr/>
          </p:nvSpPr>
          <p:spPr>
            <a:xfrm>
              <a:off x="2382546" y="3184999"/>
              <a:ext cx="411244" cy="4112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1D25AF-225F-AFA3-9771-0A551BADC203}"/>
                </a:ext>
              </a:extLst>
            </p:cNvPr>
            <p:cNvSpPr/>
            <p:nvPr/>
          </p:nvSpPr>
          <p:spPr>
            <a:xfrm>
              <a:off x="4427081" y="4026602"/>
              <a:ext cx="411244" cy="4112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20282B7-B10C-CB35-EA8B-2273B3A27CDB}"/>
              </a:ext>
            </a:extLst>
          </p:cNvPr>
          <p:cNvSpPr/>
          <p:nvPr/>
        </p:nvSpPr>
        <p:spPr>
          <a:xfrm>
            <a:off x="4284347" y="2613086"/>
            <a:ext cx="2066308" cy="2489859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FF03D5-DAEA-B7D9-CFE6-43DD437BC72B}"/>
              </a:ext>
            </a:extLst>
          </p:cNvPr>
          <p:cNvCxnSpPr>
            <a:cxnSpLocks/>
          </p:cNvCxnSpPr>
          <p:nvPr/>
        </p:nvCxnSpPr>
        <p:spPr>
          <a:xfrm>
            <a:off x="4484077" y="2831123"/>
            <a:ext cx="1648558" cy="20530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FD41C1-19EE-50B1-EE71-63AB2A6BDFD2}"/>
              </a:ext>
            </a:extLst>
          </p:cNvPr>
          <p:cNvCxnSpPr>
            <a:cxnSpLocks/>
          </p:cNvCxnSpPr>
          <p:nvPr/>
        </p:nvCxnSpPr>
        <p:spPr>
          <a:xfrm>
            <a:off x="4670277" y="4242015"/>
            <a:ext cx="5084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D01FA0-5E38-E64C-3E8E-083C6B115230}"/>
              </a:ext>
            </a:extLst>
          </p:cNvPr>
          <p:cNvSpPr txBox="1"/>
          <p:nvPr/>
        </p:nvSpPr>
        <p:spPr>
          <a:xfrm>
            <a:off x="1174639" y="6354375"/>
            <a:ext cx="10584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line_intersect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line0P0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line0P1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line1P0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line1P1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69482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FEA5BA20-E9A8-4F39-A3EE-DFB970EC0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 dirty="0"/>
              <a:t>Project 3: LOS Calculation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8C819A-6686-27F1-DCA8-915782C10BB8}"/>
              </a:ext>
            </a:extLst>
          </p:cNvPr>
          <p:cNvGrpSpPr/>
          <p:nvPr/>
        </p:nvGrpSpPr>
        <p:grpSpPr>
          <a:xfrm>
            <a:off x="3750643" y="2073519"/>
            <a:ext cx="3993174" cy="3993174"/>
            <a:chOff x="1014046" y="2227384"/>
            <a:chExt cx="3993174" cy="3993174"/>
          </a:xfrm>
        </p:grpSpPr>
        <p:pic>
          <p:nvPicPr>
            <p:cNvPr id="1026" name="Picture 2" descr="Standard Grid 9x9 inner squares, 14 x 14 inches">
              <a:extLst>
                <a:ext uri="{FF2B5EF4-FFF2-40B4-BE49-F238E27FC236}">
                  <a16:creationId xmlns:a16="http://schemas.microsoft.com/office/drawing/2014/main" id="{ECD7C877-D78C-1F16-233B-829AC8AF2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046" y="2227384"/>
              <a:ext cx="3993174" cy="3993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9D72989-328D-012D-454D-783E9C3C7176}"/>
                </a:ext>
              </a:extLst>
            </p:cNvPr>
            <p:cNvSpPr/>
            <p:nvPr/>
          </p:nvSpPr>
          <p:spPr>
            <a:xfrm>
              <a:off x="1605327" y="2841742"/>
              <a:ext cx="294543" cy="294543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2ACEF1D-54BF-FA51-F92E-5D5ADC2F0967}"/>
                </a:ext>
              </a:extLst>
            </p:cNvPr>
            <p:cNvSpPr/>
            <p:nvPr/>
          </p:nvSpPr>
          <p:spPr>
            <a:xfrm>
              <a:off x="3254219" y="4904089"/>
              <a:ext cx="294543" cy="29454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11B17-44AE-B154-10D6-9221599C6F3F}"/>
                </a:ext>
              </a:extLst>
            </p:cNvPr>
            <p:cNvSpPr/>
            <p:nvPr/>
          </p:nvSpPr>
          <p:spPr>
            <a:xfrm>
              <a:off x="1971302" y="4437846"/>
              <a:ext cx="411244" cy="4112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C57310-71E5-9DA6-A765-5ED27E68E8C7}"/>
                </a:ext>
              </a:extLst>
            </p:cNvPr>
            <p:cNvSpPr/>
            <p:nvPr/>
          </p:nvSpPr>
          <p:spPr>
            <a:xfrm>
              <a:off x="2382546" y="3184999"/>
              <a:ext cx="411244" cy="4112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1D25AF-225F-AFA3-9771-0A551BADC203}"/>
                </a:ext>
              </a:extLst>
            </p:cNvPr>
            <p:cNvSpPr/>
            <p:nvPr/>
          </p:nvSpPr>
          <p:spPr>
            <a:xfrm>
              <a:off x="4427081" y="4026602"/>
              <a:ext cx="411244" cy="4112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20282B7-B10C-CB35-EA8B-2273B3A27CDB}"/>
              </a:ext>
            </a:extLst>
          </p:cNvPr>
          <p:cNvSpPr/>
          <p:nvPr/>
        </p:nvSpPr>
        <p:spPr>
          <a:xfrm>
            <a:off x="4284347" y="2613086"/>
            <a:ext cx="2066308" cy="2489859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FF03D5-DAEA-B7D9-CFE6-43DD437BC72B}"/>
              </a:ext>
            </a:extLst>
          </p:cNvPr>
          <p:cNvCxnSpPr>
            <a:cxnSpLocks/>
          </p:cNvCxnSpPr>
          <p:nvPr/>
        </p:nvCxnSpPr>
        <p:spPr>
          <a:xfrm>
            <a:off x="4484077" y="2831123"/>
            <a:ext cx="1648558" cy="20530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2F8D44C-E647-B8AB-3929-F2B2A06FE552}"/>
              </a:ext>
            </a:extLst>
          </p:cNvPr>
          <p:cNvCxnSpPr>
            <a:cxnSpLocks/>
          </p:cNvCxnSpPr>
          <p:nvPr/>
        </p:nvCxnSpPr>
        <p:spPr>
          <a:xfrm flipV="1">
            <a:off x="5150100" y="4233141"/>
            <a:ext cx="0" cy="5213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763815-3091-D8C0-2FA6-1DB1971DD8F9}"/>
              </a:ext>
            </a:extLst>
          </p:cNvPr>
          <p:cNvSpPr txBox="1"/>
          <p:nvPr/>
        </p:nvSpPr>
        <p:spPr>
          <a:xfrm>
            <a:off x="1174639" y="6354375"/>
            <a:ext cx="10584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line_intersect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line0P0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line0P1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line1P0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line1P1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94930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FEA5BA20-E9A8-4F39-A3EE-DFB970EC0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 dirty="0"/>
              <a:t>Project 3: LOS Calculation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8C819A-6686-27F1-DCA8-915782C10BB8}"/>
              </a:ext>
            </a:extLst>
          </p:cNvPr>
          <p:cNvGrpSpPr/>
          <p:nvPr/>
        </p:nvGrpSpPr>
        <p:grpSpPr>
          <a:xfrm>
            <a:off x="3750643" y="2073519"/>
            <a:ext cx="3993174" cy="3993174"/>
            <a:chOff x="1014046" y="2227384"/>
            <a:chExt cx="3993174" cy="3993174"/>
          </a:xfrm>
        </p:grpSpPr>
        <p:pic>
          <p:nvPicPr>
            <p:cNvPr id="1026" name="Picture 2" descr="Standard Grid 9x9 inner squares, 14 x 14 inches">
              <a:extLst>
                <a:ext uri="{FF2B5EF4-FFF2-40B4-BE49-F238E27FC236}">
                  <a16:creationId xmlns:a16="http://schemas.microsoft.com/office/drawing/2014/main" id="{ECD7C877-D78C-1F16-233B-829AC8AF2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046" y="2227384"/>
              <a:ext cx="3993174" cy="3993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9D72989-328D-012D-454D-783E9C3C7176}"/>
                </a:ext>
              </a:extLst>
            </p:cNvPr>
            <p:cNvSpPr/>
            <p:nvPr/>
          </p:nvSpPr>
          <p:spPr>
            <a:xfrm>
              <a:off x="1605327" y="2841742"/>
              <a:ext cx="294543" cy="294543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2ACEF1D-54BF-FA51-F92E-5D5ADC2F0967}"/>
                </a:ext>
              </a:extLst>
            </p:cNvPr>
            <p:cNvSpPr/>
            <p:nvPr/>
          </p:nvSpPr>
          <p:spPr>
            <a:xfrm>
              <a:off x="3254219" y="4904089"/>
              <a:ext cx="294543" cy="29454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11B17-44AE-B154-10D6-9221599C6F3F}"/>
                </a:ext>
              </a:extLst>
            </p:cNvPr>
            <p:cNvSpPr/>
            <p:nvPr/>
          </p:nvSpPr>
          <p:spPr>
            <a:xfrm>
              <a:off x="1971302" y="4437846"/>
              <a:ext cx="411244" cy="4112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C57310-71E5-9DA6-A765-5ED27E68E8C7}"/>
                </a:ext>
              </a:extLst>
            </p:cNvPr>
            <p:cNvSpPr/>
            <p:nvPr/>
          </p:nvSpPr>
          <p:spPr>
            <a:xfrm>
              <a:off x="2382546" y="3184999"/>
              <a:ext cx="411244" cy="4112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1D25AF-225F-AFA3-9771-0A551BADC203}"/>
                </a:ext>
              </a:extLst>
            </p:cNvPr>
            <p:cNvSpPr/>
            <p:nvPr/>
          </p:nvSpPr>
          <p:spPr>
            <a:xfrm>
              <a:off x="4427081" y="4026602"/>
              <a:ext cx="411244" cy="4112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20282B7-B10C-CB35-EA8B-2273B3A27CDB}"/>
              </a:ext>
            </a:extLst>
          </p:cNvPr>
          <p:cNvSpPr/>
          <p:nvPr/>
        </p:nvSpPr>
        <p:spPr>
          <a:xfrm>
            <a:off x="4284347" y="2613086"/>
            <a:ext cx="2066308" cy="2489859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FF03D5-DAEA-B7D9-CFE6-43DD437BC72B}"/>
              </a:ext>
            </a:extLst>
          </p:cNvPr>
          <p:cNvCxnSpPr>
            <a:cxnSpLocks/>
          </p:cNvCxnSpPr>
          <p:nvPr/>
        </p:nvCxnSpPr>
        <p:spPr>
          <a:xfrm>
            <a:off x="4484077" y="2831123"/>
            <a:ext cx="1648558" cy="20530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FD41C1-19EE-50B1-EE71-63AB2A6BDFD2}"/>
              </a:ext>
            </a:extLst>
          </p:cNvPr>
          <p:cNvCxnSpPr>
            <a:cxnSpLocks/>
          </p:cNvCxnSpPr>
          <p:nvPr/>
        </p:nvCxnSpPr>
        <p:spPr>
          <a:xfrm>
            <a:off x="4640740" y="4723614"/>
            <a:ext cx="5084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EC4BCE7-8941-33C1-8446-9FF713384B13}"/>
              </a:ext>
            </a:extLst>
          </p:cNvPr>
          <p:cNvSpPr txBox="1"/>
          <p:nvPr/>
        </p:nvSpPr>
        <p:spPr>
          <a:xfrm>
            <a:off x="1174639" y="6354375"/>
            <a:ext cx="10584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line_intersect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line0P0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line0P1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line1P0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line1P1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43416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FEA5BA20-E9A8-4F39-A3EE-DFB970EC0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 dirty="0"/>
              <a:t>Project 3: LOS Calculation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8C819A-6686-27F1-DCA8-915782C10BB8}"/>
              </a:ext>
            </a:extLst>
          </p:cNvPr>
          <p:cNvGrpSpPr/>
          <p:nvPr/>
        </p:nvGrpSpPr>
        <p:grpSpPr>
          <a:xfrm>
            <a:off x="3750643" y="2073519"/>
            <a:ext cx="3993174" cy="3993174"/>
            <a:chOff x="1014046" y="2227384"/>
            <a:chExt cx="3993174" cy="3993174"/>
          </a:xfrm>
        </p:grpSpPr>
        <p:pic>
          <p:nvPicPr>
            <p:cNvPr id="1026" name="Picture 2" descr="Standard Grid 9x9 inner squares, 14 x 14 inches">
              <a:extLst>
                <a:ext uri="{FF2B5EF4-FFF2-40B4-BE49-F238E27FC236}">
                  <a16:creationId xmlns:a16="http://schemas.microsoft.com/office/drawing/2014/main" id="{ECD7C877-D78C-1F16-233B-829AC8AF2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046" y="2227384"/>
              <a:ext cx="3993174" cy="3993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9D72989-328D-012D-454D-783E9C3C7176}"/>
                </a:ext>
              </a:extLst>
            </p:cNvPr>
            <p:cNvSpPr/>
            <p:nvPr/>
          </p:nvSpPr>
          <p:spPr>
            <a:xfrm>
              <a:off x="1605327" y="2841742"/>
              <a:ext cx="294543" cy="294543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2ACEF1D-54BF-FA51-F92E-5D5ADC2F0967}"/>
                </a:ext>
              </a:extLst>
            </p:cNvPr>
            <p:cNvSpPr/>
            <p:nvPr/>
          </p:nvSpPr>
          <p:spPr>
            <a:xfrm>
              <a:off x="3254219" y="4904089"/>
              <a:ext cx="294543" cy="29454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11B17-44AE-B154-10D6-9221599C6F3F}"/>
                </a:ext>
              </a:extLst>
            </p:cNvPr>
            <p:cNvSpPr/>
            <p:nvPr/>
          </p:nvSpPr>
          <p:spPr>
            <a:xfrm>
              <a:off x="1971302" y="4437846"/>
              <a:ext cx="411244" cy="4112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C57310-71E5-9DA6-A765-5ED27E68E8C7}"/>
                </a:ext>
              </a:extLst>
            </p:cNvPr>
            <p:cNvSpPr/>
            <p:nvPr/>
          </p:nvSpPr>
          <p:spPr>
            <a:xfrm>
              <a:off x="2382546" y="3184999"/>
              <a:ext cx="411244" cy="4112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1D25AF-225F-AFA3-9771-0A551BADC203}"/>
                </a:ext>
              </a:extLst>
            </p:cNvPr>
            <p:cNvSpPr/>
            <p:nvPr/>
          </p:nvSpPr>
          <p:spPr>
            <a:xfrm>
              <a:off x="4427081" y="4026602"/>
              <a:ext cx="411244" cy="4112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20282B7-B10C-CB35-EA8B-2273B3A27CDB}"/>
              </a:ext>
            </a:extLst>
          </p:cNvPr>
          <p:cNvSpPr/>
          <p:nvPr/>
        </p:nvSpPr>
        <p:spPr>
          <a:xfrm>
            <a:off x="4284347" y="2613086"/>
            <a:ext cx="2066308" cy="2489859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FF03D5-DAEA-B7D9-CFE6-43DD437BC72B}"/>
              </a:ext>
            </a:extLst>
          </p:cNvPr>
          <p:cNvCxnSpPr>
            <a:cxnSpLocks/>
          </p:cNvCxnSpPr>
          <p:nvPr/>
        </p:nvCxnSpPr>
        <p:spPr>
          <a:xfrm>
            <a:off x="4484077" y="2831123"/>
            <a:ext cx="1648558" cy="20530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2F8D44C-E647-B8AB-3929-F2B2A06FE552}"/>
              </a:ext>
            </a:extLst>
          </p:cNvPr>
          <p:cNvCxnSpPr>
            <a:cxnSpLocks/>
          </p:cNvCxnSpPr>
          <p:nvPr/>
        </p:nvCxnSpPr>
        <p:spPr>
          <a:xfrm flipV="1">
            <a:off x="4671910" y="4224595"/>
            <a:ext cx="0" cy="5213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4873139-D192-5760-39E1-66A3625228FE}"/>
              </a:ext>
            </a:extLst>
          </p:cNvPr>
          <p:cNvSpPr txBox="1"/>
          <p:nvPr/>
        </p:nvSpPr>
        <p:spPr>
          <a:xfrm>
            <a:off x="1174639" y="6354375"/>
            <a:ext cx="10584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line_intersect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line0P0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line0P1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line1P0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ascadia Mono" panose="020B0609020000020004" pitchFamily="49" charset="0"/>
              </a:rPr>
              <a:t>Vec2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&amp;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line1P1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827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Title 1">
            <a:extLst>
              <a:ext uri="{FF2B5EF4-FFF2-40B4-BE49-F238E27FC236}">
                <a16:creationId xmlns:a16="http://schemas.microsoft.com/office/drawing/2014/main" id="{98874592-6721-4AD2-BDEE-93BF48C9C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Inconsistent Heuristic Example</a:t>
            </a:r>
          </a:p>
        </p:txBody>
      </p:sp>
      <p:sp>
        <p:nvSpPr>
          <p:cNvPr id="64516" name="Content Placeholder 3">
            <a:extLst>
              <a:ext uri="{FF2B5EF4-FFF2-40B4-BE49-F238E27FC236}">
                <a16:creationId xmlns:a16="http://schemas.microsoft.com/office/drawing/2014/main" id="{48EB094A-0264-4CDA-BEDA-51EF696AEF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02093" y="1697083"/>
            <a:ext cx="3021280" cy="1551770"/>
          </a:xfrm>
        </p:spPr>
        <p:txBody>
          <a:bodyPr/>
          <a:lstStyle/>
          <a:p>
            <a:pPr marL="0" indent="0"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((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cur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cur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 % 2 &gt; 0) {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&lt;Euclidean calculation&gt;;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else {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pPr marL="0" indent="0">
              <a:buNone/>
            </a:pP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5DB600-C18B-5B1B-F95E-572C2CB42ADE}"/>
              </a:ext>
            </a:extLst>
          </p:cNvPr>
          <p:cNvSpPr txBox="1"/>
          <p:nvPr/>
        </p:nvSpPr>
        <p:spPr>
          <a:xfrm>
            <a:off x="9229420" y="533740"/>
            <a:ext cx="296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this code in your project for the inconsistent heuristic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AFCE13-C508-AADF-E8F3-35E7D7562D64}"/>
              </a:ext>
            </a:extLst>
          </p:cNvPr>
          <p:cNvCxnSpPr>
            <a:cxnSpLocks/>
          </p:cNvCxnSpPr>
          <p:nvPr/>
        </p:nvCxnSpPr>
        <p:spPr>
          <a:xfrm flipH="1">
            <a:off x="11218985" y="1197113"/>
            <a:ext cx="93954" cy="385502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EA4D592-9AE2-50C0-3210-53B7465458A5}"/>
              </a:ext>
            </a:extLst>
          </p:cNvPr>
          <p:cNvSpPr/>
          <p:nvPr/>
        </p:nvSpPr>
        <p:spPr>
          <a:xfrm>
            <a:off x="8971594" y="1617704"/>
            <a:ext cx="3078922" cy="1938131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A34397-9D65-CF9A-348E-345107A00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34" y="1617704"/>
            <a:ext cx="6464632" cy="511201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B2192C10-D73D-C28B-976E-1BC2DBEA0264}"/>
              </a:ext>
            </a:extLst>
          </p:cNvPr>
          <p:cNvSpPr/>
          <p:nvPr/>
        </p:nvSpPr>
        <p:spPr>
          <a:xfrm>
            <a:off x="5971430" y="2369489"/>
            <a:ext cx="1264257" cy="469127"/>
          </a:xfrm>
          <a:prstGeom prst="ellipse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50B7BB-2584-0277-DB66-F4E28ADD166C}"/>
              </a:ext>
            </a:extLst>
          </p:cNvPr>
          <p:cNvCxnSpPr>
            <a:cxnSpLocks/>
          </p:cNvCxnSpPr>
          <p:nvPr/>
        </p:nvCxnSpPr>
        <p:spPr>
          <a:xfrm flipH="1">
            <a:off x="5503985" y="4541227"/>
            <a:ext cx="3301511" cy="15386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131205E-37FF-5EF3-62A0-992A9DF9032E}"/>
              </a:ext>
            </a:extLst>
          </p:cNvPr>
          <p:cNvSpPr txBox="1"/>
          <p:nvPr/>
        </p:nvSpPr>
        <p:spPr>
          <a:xfrm>
            <a:off x="8810979" y="4173710"/>
            <a:ext cx="3239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know it’s working if you</a:t>
            </a:r>
          </a:p>
          <a:p>
            <a:r>
              <a:rPr lang="en-US" dirty="0"/>
              <a:t>see the checkerboard pattern!</a:t>
            </a:r>
          </a:p>
          <a:p>
            <a:endParaRPr lang="en-US" dirty="0"/>
          </a:p>
          <a:p>
            <a:r>
              <a:rPr lang="en-US" dirty="0"/>
              <a:t>The tests do not test for the checkerboard pattern, but it is required!</a:t>
            </a:r>
          </a:p>
        </p:txBody>
      </p:sp>
    </p:spTree>
    <p:extLst>
      <p:ext uri="{BB962C8B-B14F-4D97-AF65-F5344CB8AC3E}">
        <p14:creationId xmlns:p14="http://schemas.microsoft.com/office/powerpoint/2010/main" val="4124602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58F1640B-23B0-46A3-B71B-BCBFF6E99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6000">
                <a:ea typeface="新細明體" panose="02020500000000000000" pitchFamily="18" charset="-120"/>
              </a:rPr>
              <a:t>Project 3 Grading</a:t>
            </a:r>
            <a:endParaRPr lang="en-US" altLang="en-US" sz="6000"/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52D4C2FD-C9E2-4467-A64F-8BFB26247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600325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>
                <a:ea typeface="新細明體" panose="02020500000000000000" pitchFamily="18" charset="-120"/>
              </a:rPr>
              <a:t>(15%) Openness Closest Wall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>
                <a:ea typeface="新細明體" panose="02020500000000000000" pitchFamily="18" charset="-120"/>
              </a:rPr>
              <a:t>(15%) Visibility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>
                <a:ea typeface="新細明體" panose="02020500000000000000" pitchFamily="18" charset="-120"/>
              </a:rPr>
              <a:t>(15%) Visible to Player (with 50% sniper spots)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>
                <a:ea typeface="新細明體" panose="02020500000000000000" pitchFamily="18" charset="-120"/>
              </a:rPr>
              <a:t>(15%) Search</a:t>
            </a:r>
          </a:p>
        </p:txBody>
      </p:sp>
      <p:sp>
        <p:nvSpPr>
          <p:cNvPr id="40964" name="Content Placeholder 3">
            <a:extLst>
              <a:ext uri="{FF2B5EF4-FFF2-40B4-BE49-F238E27FC236}">
                <a16:creationId xmlns:a16="http://schemas.microsoft.com/office/drawing/2014/main" id="{3D821747-9F4A-49E0-A30B-25CF4C173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101975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>
                <a:ea typeface="新細明體" panose="02020500000000000000" pitchFamily="18" charset="-120"/>
              </a:rPr>
              <a:t>Occupancy Map: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>
                <a:ea typeface="新細明體" panose="02020500000000000000" pitchFamily="18" charset="-120"/>
              </a:rPr>
              <a:t>(20%) Propagation + Normalize Occupancy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>
                <a:ea typeface="新細明體" panose="02020500000000000000" pitchFamily="18" charset="-120"/>
              </a:rPr>
              <a:t>(5%) Field of View (Hide and Seek)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>
                <a:ea typeface="新細明體" panose="02020500000000000000" pitchFamily="18" charset="-120"/>
              </a:rPr>
              <a:t>(5%) Find Player (Hide and Seek)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>
                <a:ea typeface="新細明體" panose="02020500000000000000" pitchFamily="18" charset="-120"/>
              </a:rPr>
              <a:t>(10%) Seek Player (Hide and Seek)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en-US"/>
          </a:p>
        </p:txBody>
      </p:sp>
      <p:sp>
        <p:nvSpPr>
          <p:cNvPr id="40965" name="Content Placeholder 2">
            <a:extLst>
              <a:ext uri="{FF2B5EF4-FFF2-40B4-BE49-F238E27FC236}">
                <a16:creationId xmlns:a16="http://schemas.microsoft.com/office/drawing/2014/main" id="{485324BE-3978-4729-88C3-ED42AEFA9B57}"/>
              </a:ext>
            </a:extLst>
          </p:cNvPr>
          <p:cNvSpPr txBox="1">
            <a:spLocks/>
          </p:cNvSpPr>
          <p:nvPr/>
        </p:nvSpPr>
        <p:spPr bwMode="auto">
          <a:xfrm>
            <a:off x="838200" y="5062538"/>
            <a:ext cx="11155878" cy="130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dirty="0">
                <a:ea typeface="新細明體" panose="02020500000000000000" pitchFamily="18" charset="-120"/>
              </a:rPr>
              <a:t>(-10%) If it crashes at any time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dirty="0">
                <a:ea typeface="新細明體" panose="02020500000000000000" pitchFamily="18" charset="-120"/>
              </a:rPr>
              <a:t>(0 to -100%) Project 2 requirements regraded (except time requirements)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dirty="0">
                <a:ea typeface="新細明體" panose="02020500000000000000" pitchFamily="18" charset="-120"/>
              </a:rPr>
              <a:t>(extra credit) All Project 2 extra credit still available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A071AC47-6F89-4DC1-85F8-444FF83A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>
                <a:ea typeface="新細明體" panose="02020500000000000000" pitchFamily="18" charset="-120"/>
              </a:rPr>
              <a:t>Occupancy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4BDC4-6A52-42E6-9A8B-D572ADE47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3113" y="2219325"/>
            <a:ext cx="9588500" cy="4449763"/>
          </a:xfrm>
        </p:spPr>
        <p:txBody>
          <a:bodyPr rtlCol="0">
            <a:noAutofit/>
          </a:bodyPr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en-US" sz="3200" dirty="0"/>
              <a:t>Occupancy Map Demo (GDC 2009)</a:t>
            </a:r>
            <a:endParaRPr lang="en-US" altLang="en-US" sz="3200" dirty="0">
              <a:hlinkClick r:id="rId2"/>
            </a:endParaRPr>
          </a:p>
          <a:p>
            <a:pPr>
              <a:defRPr/>
            </a:pPr>
            <a:r>
              <a:rPr lang="en-US" altLang="en-US" sz="2400" dirty="0"/>
              <a:t>https://www.youtube.com/watch?v=5lBye82qUog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en-US" sz="3200" dirty="0"/>
              <a:t>Third Eye Crime</a:t>
            </a:r>
            <a:endParaRPr lang="en-US" altLang="en-US" sz="3200" dirty="0">
              <a:hlinkClick r:id="rId2"/>
            </a:endParaRPr>
          </a:p>
          <a:p>
            <a:pPr>
              <a:defRPr/>
            </a:pPr>
            <a:r>
              <a:rPr lang="en-US" altLang="en-US" sz="2400" dirty="0">
                <a:hlinkClick r:id="rId2"/>
              </a:rPr>
              <a:t>https://www.youtube.com/watch?v=x_Gkc1787kA</a:t>
            </a:r>
            <a:endParaRPr lang="en-US" altLang="en-US" sz="2400" dirty="0"/>
          </a:p>
          <a:p>
            <a:pPr>
              <a:defRPr/>
            </a:pPr>
            <a:r>
              <a:rPr lang="en-US" altLang="en-US" sz="2400" dirty="0">
                <a:hlinkClick r:id="rId3"/>
              </a:rPr>
              <a:t>https://www.youtube.com/watch?v=TNu2qJ4I83E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E7AAE6-1D6A-483C-9C8D-9FA4E9408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963" y="758825"/>
            <a:ext cx="10058400" cy="35655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6600" dirty="0">
                <a:solidFill>
                  <a:srgbClr val="262626"/>
                </a:solidFill>
              </a:rPr>
              <a:t>OCCUPANCY MAP FRAMEWORK</a:t>
            </a:r>
            <a:endParaRPr lang="zh-TW" altLang="en-US" sz="6600" dirty="0">
              <a:solidFill>
                <a:srgbClr val="262626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D90F0AF-7938-4273-B192-926DEA3230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138" y="4456113"/>
            <a:ext cx="10058400" cy="1143000"/>
          </a:xfrm>
        </p:spPr>
        <p:txBody>
          <a:bodyPr/>
          <a:lstStyle/>
          <a:p>
            <a:pPr eaLnBrk="1" hangingPunct="1">
              <a:defRPr/>
            </a:pPr>
            <a:endParaRPr lang="zh-TW" altLang="en-US" cap="none"/>
          </a:p>
        </p:txBody>
      </p:sp>
      <p:pic>
        <p:nvPicPr>
          <p:cNvPr id="43012" name="Picture 3">
            <a:extLst>
              <a:ext uri="{FF2B5EF4-FFF2-40B4-BE49-F238E27FC236}">
                <a16:creationId xmlns:a16="http://schemas.microsoft.com/office/drawing/2014/main" id="{2D700EF9-A4FF-4EE6-B959-25AA22A4A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2541588"/>
            <a:ext cx="5568950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0F9A-0B8D-4DC2-99D8-5D1CF291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Propagation Algorithm: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Pseudo Code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5CAD8682-ED4E-4578-87C5-504286713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For each tile on the map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Get the influence value of each neighbor after decay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Keep the maximum decayed influence value of all neighbors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Apply linear interpolation to the influence value of the tile, and the maximum decayed 			influence value from all neighbors, with growing factor as coefficient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Store the result to the temp layer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Store influence value from temp layer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B2D1B5E-AECE-4570-BBB9-668EE54552E9}"/>
              </a:ext>
            </a:extLst>
          </p:cNvPr>
          <p:cNvGraphicFramePr/>
          <p:nvPr/>
        </p:nvGraphicFramePr>
        <p:xfrm>
          <a:off x="8771138" y="4297348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4037" name="TextBox 6">
            <a:extLst>
              <a:ext uri="{FF2B5EF4-FFF2-40B4-BE49-F238E27FC236}">
                <a16:creationId xmlns:a16="http://schemas.microsoft.com/office/drawing/2014/main" id="{D18DF329-912E-4246-B37D-B812FD375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3475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Influence Layer</a:t>
            </a:r>
          </a:p>
        </p:txBody>
      </p:sp>
      <p:sp>
        <p:nvSpPr>
          <p:cNvPr id="44038" name="TextBox 7">
            <a:extLst>
              <a:ext uri="{FF2B5EF4-FFF2-40B4-BE49-F238E27FC236}">
                <a16:creationId xmlns:a16="http://schemas.microsoft.com/office/drawing/2014/main" id="{E15966D6-AA6F-4F3B-B9EE-F114B3114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5138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Temp Layer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1636CD0-3CFC-4491-8681-3F1FB2E59F1C}"/>
              </a:ext>
            </a:extLst>
          </p:cNvPr>
          <p:cNvSpPr/>
          <p:nvPr/>
        </p:nvSpPr>
        <p:spPr>
          <a:xfrm>
            <a:off x="8299450" y="4794250"/>
            <a:ext cx="387350" cy="5778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735A0FD8-1807-4135-A5DF-B08EFF276FC8}"/>
              </a:ext>
            </a:extLst>
          </p:cNvPr>
          <p:cNvGraphicFramePr/>
          <p:nvPr/>
        </p:nvGraphicFramePr>
        <p:xfrm>
          <a:off x="5832097" y="4301722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E50E-F6A0-4CA5-A569-82E6BF53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Propagation Algorithm: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Pseudo Code</a:t>
            </a:r>
          </a:p>
        </p:txBody>
      </p:sp>
      <p:sp>
        <p:nvSpPr>
          <p:cNvPr id="45059" name="Content Placeholder 2">
            <a:extLst>
              <a:ext uri="{FF2B5EF4-FFF2-40B4-BE49-F238E27FC236}">
                <a16:creationId xmlns:a16="http://schemas.microsoft.com/office/drawing/2014/main" id="{A0169C38-BDAD-4F4F-B5EC-F615FF5BE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846263"/>
            <a:ext cx="10560050" cy="4022725"/>
          </a:xfrm>
        </p:spPr>
        <p:txBody>
          <a:bodyPr/>
          <a:lstStyle/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chemeClr val="tx1"/>
                </a:solidFill>
                <a:ea typeface="新細明體" panose="02020500000000000000" pitchFamily="18" charset="-120"/>
              </a:rPr>
              <a:t>For each tile on the map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</a:t>
            </a: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Get the influence value of each neighbor after decay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	Keep the maximum decayed influence value of all neighbors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	Apply linear interpolation to the influence value of the tile, and the maximum decayed 			influence value from all neighbors, with growing factor as coefficient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Store the result to the temp layer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Store influence value from temp layer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DC69F3A-4A03-410D-BD34-2DE2526332B7}"/>
              </a:ext>
            </a:extLst>
          </p:cNvPr>
          <p:cNvGraphicFramePr/>
          <p:nvPr/>
        </p:nvGraphicFramePr>
        <p:xfrm>
          <a:off x="8771138" y="4297348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5061" name="TextBox 6">
            <a:extLst>
              <a:ext uri="{FF2B5EF4-FFF2-40B4-BE49-F238E27FC236}">
                <a16:creationId xmlns:a16="http://schemas.microsoft.com/office/drawing/2014/main" id="{823693F1-C5DE-4BEE-9E31-29CED853A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3475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Influence Layer</a:t>
            </a:r>
          </a:p>
        </p:txBody>
      </p:sp>
      <p:sp>
        <p:nvSpPr>
          <p:cNvPr id="45062" name="TextBox 7">
            <a:extLst>
              <a:ext uri="{FF2B5EF4-FFF2-40B4-BE49-F238E27FC236}">
                <a16:creationId xmlns:a16="http://schemas.microsoft.com/office/drawing/2014/main" id="{8E4EB1F7-B4E6-4DC8-AA1D-20926F183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5138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Temp Layer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27A3C00-D3C0-4C31-91C5-41240DC93E29}"/>
              </a:ext>
            </a:extLst>
          </p:cNvPr>
          <p:cNvSpPr/>
          <p:nvPr/>
        </p:nvSpPr>
        <p:spPr>
          <a:xfrm>
            <a:off x="8299450" y="4794250"/>
            <a:ext cx="387350" cy="5778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C995155A-CDA3-4B21-9569-46D60C9396E2}"/>
              </a:ext>
            </a:extLst>
          </p:cNvPr>
          <p:cNvGraphicFramePr/>
          <p:nvPr/>
        </p:nvGraphicFramePr>
        <p:xfrm>
          <a:off x="5832097" y="4301722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D005-8CEC-49DF-A63D-AC5C33A1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Propagation Algorithm: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Pseudo Code</a:t>
            </a:r>
          </a:p>
        </p:txBody>
      </p:sp>
      <p:sp>
        <p:nvSpPr>
          <p:cNvPr id="46083" name="Content Placeholder 2">
            <a:extLst>
              <a:ext uri="{FF2B5EF4-FFF2-40B4-BE49-F238E27FC236}">
                <a16:creationId xmlns:a16="http://schemas.microsoft.com/office/drawing/2014/main" id="{5F963BE4-3FE4-4DC6-B426-8CAF702D3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For each tile on the map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Get the influence value of each neighbor after decay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Keep the maximum decayed influence value of all neighbors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Apply linear interpolation to the influence value of the tile, and the maximum decayed 			influence value from all neighbors, with growing factor as coefficient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</a:t>
            </a: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Store the result to the temp layer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Store influence value from temp layer</a:t>
            </a:r>
          </a:p>
        </p:txBody>
      </p:sp>
      <p:sp>
        <p:nvSpPr>
          <p:cNvPr id="46084" name="TextBox 6">
            <a:extLst>
              <a:ext uri="{FF2B5EF4-FFF2-40B4-BE49-F238E27FC236}">
                <a16:creationId xmlns:a16="http://schemas.microsoft.com/office/drawing/2014/main" id="{873CDD43-1F1B-4F0E-8120-ED346BD30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3475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Influence Layer</a:t>
            </a:r>
          </a:p>
        </p:txBody>
      </p:sp>
      <p:sp>
        <p:nvSpPr>
          <p:cNvPr id="46085" name="TextBox 7">
            <a:extLst>
              <a:ext uri="{FF2B5EF4-FFF2-40B4-BE49-F238E27FC236}">
                <a16:creationId xmlns:a16="http://schemas.microsoft.com/office/drawing/2014/main" id="{F0855FE4-9958-4542-8353-D3B2EA9C2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5138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Temp Layer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5D2A7A2-4FD1-4D29-A4F8-CEBD43443523}"/>
              </a:ext>
            </a:extLst>
          </p:cNvPr>
          <p:cNvSpPr/>
          <p:nvPr/>
        </p:nvSpPr>
        <p:spPr>
          <a:xfrm>
            <a:off x="8299450" y="4794250"/>
            <a:ext cx="387350" cy="5778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715758FC-8679-4868-BD6F-6249D116379B}"/>
              </a:ext>
            </a:extLst>
          </p:cNvPr>
          <p:cNvGraphicFramePr/>
          <p:nvPr/>
        </p:nvGraphicFramePr>
        <p:xfrm>
          <a:off x="5832097" y="4301722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C3D3AAB-5E21-4337-ADE0-25D79E6E4E14}"/>
              </a:ext>
            </a:extLst>
          </p:cNvPr>
          <p:cNvGraphicFramePr/>
          <p:nvPr/>
        </p:nvGraphicFramePr>
        <p:xfrm>
          <a:off x="8771138" y="4297348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075F3-D916-4B21-87C5-A40709EC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Propagation Algorithm: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Pseudo Code</a:t>
            </a:r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58D1B05C-8993-4791-95EC-A3F21B74D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For each tile on the map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Get the influence value of each neighbor after decay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Keep the maximum decayed influence value of all neighbors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Apply linear interpolation to the influence value of the tile, and the maximum decayed 			influence value from all neighbors, with growing factor as coefficient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Store the result to the temp layer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Store influence value from temp layer</a:t>
            </a:r>
          </a:p>
        </p:txBody>
      </p:sp>
      <p:sp>
        <p:nvSpPr>
          <p:cNvPr id="47108" name="TextBox 6">
            <a:extLst>
              <a:ext uri="{FF2B5EF4-FFF2-40B4-BE49-F238E27FC236}">
                <a16:creationId xmlns:a16="http://schemas.microsoft.com/office/drawing/2014/main" id="{6566960B-0BDA-4109-8CFF-9584ECE38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3475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Influence Layer</a:t>
            </a:r>
          </a:p>
        </p:txBody>
      </p:sp>
      <p:sp>
        <p:nvSpPr>
          <p:cNvPr id="47109" name="TextBox 7">
            <a:extLst>
              <a:ext uri="{FF2B5EF4-FFF2-40B4-BE49-F238E27FC236}">
                <a16:creationId xmlns:a16="http://schemas.microsoft.com/office/drawing/2014/main" id="{D0ECA09F-506F-4E5C-88BD-9DB6A7EE9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5138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Temp Layer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160CFFA4-A218-46D7-A8A6-038B2FE60C29}"/>
              </a:ext>
            </a:extLst>
          </p:cNvPr>
          <p:cNvGraphicFramePr/>
          <p:nvPr/>
        </p:nvGraphicFramePr>
        <p:xfrm>
          <a:off x="8771138" y="4297348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ight Arrow 8">
            <a:extLst>
              <a:ext uri="{FF2B5EF4-FFF2-40B4-BE49-F238E27FC236}">
                <a16:creationId xmlns:a16="http://schemas.microsoft.com/office/drawing/2014/main" id="{F23BF302-DC38-4284-B5EE-27F67D3226FA}"/>
              </a:ext>
            </a:extLst>
          </p:cNvPr>
          <p:cNvSpPr/>
          <p:nvPr/>
        </p:nvSpPr>
        <p:spPr>
          <a:xfrm rot="10800000">
            <a:off x="8299450" y="4794250"/>
            <a:ext cx="387350" cy="5778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4" name="Diagram 5">
            <a:extLst>
              <a:ext uri="{FF2B5EF4-FFF2-40B4-BE49-F238E27FC236}">
                <a16:creationId xmlns:a16="http://schemas.microsoft.com/office/drawing/2014/main" id="{44E508C8-D3AA-4149-94D1-352DDCE18F8F}"/>
              </a:ext>
            </a:extLst>
          </p:cNvPr>
          <p:cNvGraphicFramePr/>
          <p:nvPr/>
        </p:nvGraphicFramePr>
        <p:xfrm>
          <a:off x="5832097" y="4301722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6835B-8A9F-44A1-B742-2CBC7921B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Propagation Algorithm Parameters: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Decay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E310-9830-432F-A5BB-72618D15F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481263"/>
            <a:ext cx="10058400" cy="3387725"/>
          </a:xfrm>
        </p:spPr>
        <p:txBody>
          <a:bodyPr/>
          <a:lstStyle/>
          <a:p>
            <a:pPr marL="200025" lvl="1" indent="0" eaLnBrk="1" hangingPunct="1">
              <a:buFont typeface="Calibri" panose="020F0502020204030204" pitchFamily="34" charset="0"/>
              <a:buNone/>
              <a:defRPr/>
            </a:pPr>
            <a:r>
              <a:rPr lang="en-US" sz="2800" dirty="0"/>
              <a:t>Exponential Decay Formula</a:t>
            </a:r>
          </a:p>
          <a:p>
            <a:pPr lvl="2" eaLnBrk="1" hangingPunct="1">
              <a:defRPr/>
            </a:pPr>
            <a:r>
              <a:rPr lang="en-US" sz="2000" dirty="0" err="1"/>
              <a:t>New_Influence</a:t>
            </a:r>
            <a:r>
              <a:rPr lang="en-US" sz="2000" dirty="0"/>
              <a:t> = </a:t>
            </a:r>
          </a:p>
          <a:p>
            <a:pPr marL="384175" lvl="2" indent="0" eaLnBrk="1" hangingPunct="1">
              <a:buFont typeface="Calibri" panose="020F0502020204030204" pitchFamily="34" charset="0"/>
              <a:buNone/>
              <a:defRPr/>
            </a:pPr>
            <a:r>
              <a:rPr lang="en-US" sz="2000" dirty="0"/>
              <a:t>	</a:t>
            </a:r>
            <a:r>
              <a:rPr lang="en-US" sz="2000" dirty="0" err="1"/>
              <a:t>Old_Influence</a:t>
            </a:r>
            <a:r>
              <a:rPr lang="en-US" sz="2000" dirty="0"/>
              <a:t> * </a:t>
            </a:r>
            <a:r>
              <a:rPr lang="en-US" sz="2000" dirty="0" err="1"/>
              <a:t>exp</a:t>
            </a:r>
            <a:r>
              <a:rPr lang="en-US" sz="2000" dirty="0"/>
              <a:t>(-1 * Distance * </a:t>
            </a:r>
            <a:r>
              <a:rPr lang="en-US" sz="2000" dirty="0" err="1"/>
              <a:t>Decay_Factor</a:t>
            </a:r>
            <a:r>
              <a:rPr lang="en-US" sz="2000" dirty="0"/>
              <a:t>)</a:t>
            </a:r>
          </a:p>
          <a:p>
            <a:pPr marL="200025" lvl="1" indent="0" eaLnBrk="1" hangingPunct="1">
              <a:buFont typeface="Calibri" panose="020F0502020204030204" pitchFamily="34" charset="0"/>
              <a:buNone/>
              <a:defRPr/>
            </a:pPr>
            <a:endParaRPr lang="en-US" sz="2800" dirty="0"/>
          </a:p>
          <a:p>
            <a:pPr marL="200025" lvl="1" indent="0" eaLnBrk="1" hangingPunct="1">
              <a:buFont typeface="Calibri" panose="020F0502020204030204" pitchFamily="34" charset="0"/>
              <a:buNone/>
              <a:defRPr/>
            </a:pPr>
            <a:r>
              <a:rPr lang="en-US" sz="2800" dirty="0"/>
              <a:t>Decay Factor</a:t>
            </a:r>
          </a:p>
          <a:p>
            <a:pPr lvl="2" eaLnBrk="1" hangingPunct="1">
              <a:defRPr/>
            </a:pPr>
            <a:r>
              <a:rPr lang="en-US" sz="2000" dirty="0"/>
              <a:t>How quickly the influence decays with distance</a:t>
            </a:r>
          </a:p>
          <a:p>
            <a:pPr lvl="2" eaLnBrk="1" hangingPunct="1">
              <a:defRPr/>
            </a:pPr>
            <a:r>
              <a:rPr lang="en-US" sz="2000" dirty="0"/>
              <a:t>Influence fades out faster with a higher decay factor</a:t>
            </a:r>
          </a:p>
          <a:p>
            <a:pPr marL="200025" lvl="1" indent="0" eaLnBrk="1" hangingPunct="1">
              <a:buFont typeface="Calibri" panose="020F0502020204030204" pitchFamily="34" charset="0"/>
              <a:buNone/>
              <a:defRPr/>
            </a:pPr>
            <a:endParaRPr lang="en-US" sz="2000" dirty="0"/>
          </a:p>
        </p:txBody>
      </p:sp>
      <p:pic>
        <p:nvPicPr>
          <p:cNvPr id="48132" name="圖片 4">
            <a:extLst>
              <a:ext uri="{FF2B5EF4-FFF2-40B4-BE49-F238E27FC236}">
                <a16:creationId xmlns:a16="http://schemas.microsoft.com/office/drawing/2014/main" id="{BAADBD08-7030-41E7-9E0E-E1E487179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25" y="4578350"/>
            <a:ext cx="2911475" cy="166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175BC02C-407A-4E32-B661-E5EA7028B230}"/>
              </a:ext>
            </a:extLst>
          </p:cNvPr>
          <p:cNvGraphicFramePr>
            <a:graphicFrameLocks noGrp="1"/>
          </p:cNvGraphicFramePr>
          <p:nvPr/>
        </p:nvGraphicFramePr>
        <p:xfrm>
          <a:off x="7372350" y="1330325"/>
          <a:ext cx="4616451" cy="30956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3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5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17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79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Decay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Distance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Old Influence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New Influence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9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0.00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1.00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1.00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1.00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9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0.20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1.00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1.00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0.82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9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0.40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1.00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1.00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0.67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9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0.60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1.00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1.00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0.55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9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0.80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1.00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1.00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0.45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9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1.00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1.00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1.00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0.37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9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1.20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1.00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1.00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0.30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9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1.40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1.00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1.00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0.25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79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1.60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1.00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1.00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0.20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79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1.80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1.00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1.00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0.17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79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2.00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>
                          <a:effectLst/>
                        </a:rPr>
                        <a:t>1.00 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1.00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</a:rPr>
                        <a:t>0.14 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1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3D382-0802-468F-B0EE-449667C5B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Propagation Algorithm Parameters: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Linear Interpolation Formula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859D993C-0D1B-4AF5-9C27-32C084DCF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846263"/>
            <a:ext cx="10607675" cy="4022725"/>
          </a:xfrm>
        </p:spPr>
        <p:txBody>
          <a:bodyPr/>
          <a:lstStyle/>
          <a:p>
            <a:pPr marL="200025" lvl="1" indent="0" eaLnBrk="1" hangingPunct="1">
              <a:buFont typeface="Calibri" panose="020F0502020204030204" pitchFamily="34" charset="0"/>
              <a:buNone/>
            </a:pPr>
            <a:r>
              <a:rPr lang="en-US" altLang="en-US" sz="2000">
                <a:ea typeface="新細明體" panose="02020500000000000000" pitchFamily="18" charset="-120"/>
              </a:rPr>
              <a:t>Growing Factor</a:t>
            </a:r>
          </a:p>
          <a:p>
            <a:pPr lvl="2" eaLnBrk="1" hangingPunct="1"/>
            <a:r>
              <a:rPr lang="en-US" altLang="en-US" sz="1600">
                <a:ea typeface="新細明體" panose="02020500000000000000" pitchFamily="18" charset="-120"/>
              </a:rPr>
              <a:t>When updating the influence value, how much to bias the update towards the existing value compared to the new value</a:t>
            </a:r>
          </a:p>
          <a:p>
            <a:pPr lvl="2" eaLnBrk="1" hangingPunct="1"/>
            <a:r>
              <a:rPr lang="en-US" altLang="en-US" sz="1600">
                <a:ea typeface="新細明體" panose="02020500000000000000" pitchFamily="18" charset="-120"/>
              </a:rPr>
              <a:t>In the closed unit interval [0, 1]</a:t>
            </a:r>
          </a:p>
          <a:p>
            <a:pPr marL="200025" lvl="1" indent="0" eaLnBrk="1" hangingPunct="1">
              <a:buFont typeface="Calibri" panose="020F0502020204030204" pitchFamily="34" charset="0"/>
              <a:buNone/>
            </a:pPr>
            <a:r>
              <a:rPr lang="en-US" altLang="en-US" sz="2000">
                <a:ea typeface="新細明體" panose="02020500000000000000" pitchFamily="18" charset="-120"/>
              </a:rPr>
              <a:t>Linear Interpolation Formula</a:t>
            </a:r>
          </a:p>
          <a:p>
            <a:pPr lvl="2" eaLnBrk="1" hangingPunct="1"/>
            <a:r>
              <a:rPr lang="en-US" altLang="en-US" sz="1600">
                <a:ea typeface="新細明體" panose="02020500000000000000" pitchFamily="18" charset="-120"/>
              </a:rPr>
              <a:t>New_Influence = (1 – </a:t>
            </a:r>
            <a:r>
              <a:rPr lang="en-US" altLang="zh-TW" sz="1600"/>
              <a:t>Growing_Coefficient</a:t>
            </a:r>
            <a:r>
              <a:rPr lang="en-US" altLang="en-US" sz="1600">
                <a:ea typeface="新細明體" panose="02020500000000000000" pitchFamily="18" charset="-120"/>
              </a:rPr>
              <a:t>) * </a:t>
            </a:r>
            <a:r>
              <a:rPr lang="en-US" altLang="zh-TW" sz="1600"/>
              <a:t>Old_Influence</a:t>
            </a:r>
            <a:r>
              <a:rPr lang="en-US" altLang="en-US" sz="1600">
                <a:ea typeface="新細明體" panose="02020500000000000000" pitchFamily="18" charset="-120"/>
              </a:rPr>
              <a:t> + </a:t>
            </a:r>
            <a:r>
              <a:rPr lang="en-US" altLang="zh-TW" sz="1600"/>
              <a:t>Growing_Coefficient</a:t>
            </a:r>
            <a:r>
              <a:rPr lang="en-US" altLang="en-US" sz="1600">
                <a:ea typeface="新細明體" panose="02020500000000000000" pitchFamily="18" charset="-120"/>
              </a:rPr>
              <a:t> * Max_Neighbor_Influence</a:t>
            </a:r>
          </a:p>
          <a:p>
            <a:pPr lvl="2" eaLnBrk="1" hangingPunct="1"/>
            <a:r>
              <a:rPr lang="en-US" altLang="en-US" sz="1600">
                <a:ea typeface="新細明體" panose="02020500000000000000" pitchFamily="18" charset="-120"/>
              </a:rPr>
              <a:t>Propagation happens quicker with lower growing value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3E98ED5-F6E6-4520-A673-3ABF76661C18}"/>
              </a:ext>
            </a:extLst>
          </p:cNvPr>
          <p:cNvGraphicFramePr>
            <a:graphicFrameLocks noGrp="1"/>
          </p:cNvGraphicFramePr>
          <p:nvPr/>
        </p:nvGraphicFramePr>
        <p:xfrm>
          <a:off x="7874000" y="3644900"/>
          <a:ext cx="3867150" cy="2468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2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7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9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5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57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Old Influence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Neighbor Influence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Growing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New Influence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1.00 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0.50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0.00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1.00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1.00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0.50 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0.10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0.95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1.00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0.50 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0.20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0.90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1.00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0.50 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0.30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0.85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1.00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0.50 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0.40 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0.80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1.00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0.50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0.50 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0.75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1.00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0.50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0.60 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0.70 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1.00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0.50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0.70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0.65 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1.00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0.50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0.80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0.60 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1.00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0.50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0.90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0.55 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1.00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0.50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1.00 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0.50 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1" marR="7621" marT="761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9223" name="圖片 6">
            <a:extLst>
              <a:ext uri="{FF2B5EF4-FFF2-40B4-BE49-F238E27FC236}">
                <a16:creationId xmlns:a16="http://schemas.microsoft.com/office/drawing/2014/main" id="{0EC7FB5C-D089-4DE7-9A85-36F27BD09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3919538"/>
            <a:ext cx="6189663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39A3-4FD5-4397-872B-DD195B8F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Propagation Algorithm Parameters: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Update Frequency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84D330D7-CD80-4640-BFDA-8AE24717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0713" y="2365375"/>
            <a:ext cx="9264650" cy="3503613"/>
          </a:xfrm>
        </p:spPr>
        <p:txBody>
          <a:bodyPr/>
          <a:lstStyle/>
          <a:p>
            <a:pPr lvl="1" eaLnBrk="1" hangingPunct="1"/>
            <a:r>
              <a:rPr lang="en-US" altLang="en-US" sz="2400">
                <a:ea typeface="新細明體" panose="02020500000000000000" pitchFamily="18" charset="-120"/>
              </a:rPr>
              <a:t>How often to update the influence map</a:t>
            </a:r>
          </a:p>
          <a:p>
            <a:pPr lvl="1" eaLnBrk="1" hangingPunct="1"/>
            <a:r>
              <a:rPr lang="en-US" altLang="en-US" sz="2400">
                <a:ea typeface="新細明體" panose="02020500000000000000" pitchFamily="18" charset="-120"/>
              </a:rPr>
              <a:t>Better to have a tweakable time for debugging purposes</a:t>
            </a:r>
          </a:p>
          <a:p>
            <a:pPr lvl="1" eaLnBrk="1" hangingPunct="1"/>
            <a:r>
              <a:rPr lang="en-US" altLang="en-US" sz="2400">
                <a:ea typeface="新細明體" panose="02020500000000000000" pitchFamily="18" charset="-120"/>
              </a:rPr>
              <a:t>No need to be updating at 30fps in most cases</a:t>
            </a:r>
          </a:p>
        </p:txBody>
      </p:sp>
      <p:pic>
        <p:nvPicPr>
          <p:cNvPr id="50180" name="圖片 3">
            <a:extLst>
              <a:ext uri="{FF2B5EF4-FFF2-40B4-BE49-F238E27FC236}">
                <a16:creationId xmlns:a16="http://schemas.microsoft.com/office/drawing/2014/main" id="{9DBE6C0F-B70C-4FBA-9FF7-49D671638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150" y="3608388"/>
            <a:ext cx="3186113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436E01-CB10-4595-8C4D-B5D6FA823FCD}"/>
              </a:ext>
            </a:extLst>
          </p:cNvPr>
          <p:cNvSpPr txBox="1"/>
          <p:nvPr/>
        </p:nvSpPr>
        <p:spPr>
          <a:xfrm>
            <a:off x="130629" y="579438"/>
            <a:ext cx="12061371" cy="5713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If (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request.newRequest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) { </a:t>
            </a:r>
          </a:p>
          <a:p>
            <a:pPr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     Initialize everything. Clear Open/Closed Lists. </a:t>
            </a:r>
          </a:p>
          <a:p>
            <a:pPr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     Push Start Node onto the Open List with cost of f(x) = g(x) + h(x).</a:t>
            </a:r>
          </a:p>
          <a:p>
            <a:pPr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}</a:t>
            </a:r>
          </a:p>
          <a:p>
            <a:pPr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While (Open List is not empty) {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+mn-lt"/>
              </a:rPr>
              <a:t>parentNode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= Pop cheapest node off Open List.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If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+mn-lt"/>
              </a:rPr>
              <a:t>parentNode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is the Goal Node, then path found (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return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PathResult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::COMPLETE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).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Place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+mn-lt"/>
              </a:rPr>
              <a:t>parentNode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on the Closed List.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For (all neighboring child nodes of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+mn-lt"/>
              </a:rPr>
              <a:t>parentNode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) {</a:t>
            </a:r>
          </a:p>
          <a:p>
            <a:pPr lvl="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Compute its cost, f(x) = g(x) + h(x)</a:t>
            </a:r>
          </a:p>
          <a:p>
            <a:pPr lvl="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If child node isn’t on Open or Closed list, put it on Open List.</a:t>
            </a:r>
          </a:p>
          <a:p>
            <a:pPr lvl="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latin typeface="+mn-lt"/>
              </a:rPr>
              <a:t>Else if child node is on Open or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Closed List</a:t>
            </a:r>
            <a:r>
              <a:rPr lang="en-US" sz="2400" dirty="0">
                <a:latin typeface="+mn-lt"/>
              </a:rPr>
              <a:t>, AND this new one is cheaper,</a:t>
            </a:r>
          </a:p>
          <a:p>
            <a:pPr lvl="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latin typeface="+mn-lt"/>
              </a:rPr>
              <a:t>	then take the old expensive one off both lists and put this new</a:t>
            </a:r>
          </a:p>
          <a:p>
            <a:pPr lvl="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latin typeface="+mn-lt"/>
              </a:rPr>
              <a:t> 	cheaper one on the Open List.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}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If taken too much time this frame (or if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request.settings.singleStep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== true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), 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	 abort search for now and resume next frame (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return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PathResult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::PROCESSING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).</a:t>
            </a:r>
          </a:p>
          <a:p>
            <a:pPr marL="342900" lvl="1" indent="-342900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}</a:t>
            </a:r>
          </a:p>
          <a:p>
            <a:pPr marL="342900" lvl="1" indent="-342900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Open List empty, thus no path possible (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return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PathResult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::IMPOSSIBLE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).</a:t>
            </a:r>
          </a:p>
        </p:txBody>
      </p:sp>
      <p:sp>
        <p:nvSpPr>
          <p:cNvPr id="44035" name="TextBox 2">
            <a:extLst>
              <a:ext uri="{FF2B5EF4-FFF2-40B4-BE49-F238E27FC236}">
                <a16:creationId xmlns:a16="http://schemas.microsoft.com/office/drawing/2014/main" id="{0B1FD95D-F72E-4BAE-AD20-74B8D0248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175" y="117475"/>
            <a:ext cx="39925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5400" b="1" u="sng">
                <a:solidFill>
                  <a:srgbClr val="0070C0"/>
                </a:solidFill>
              </a:rPr>
              <a:t>A* Algorithm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4CCE17-3EC3-B4CE-7C3F-3F38EB297C31}"/>
              </a:ext>
            </a:extLst>
          </p:cNvPr>
          <p:cNvSpPr/>
          <p:nvPr/>
        </p:nvSpPr>
        <p:spPr>
          <a:xfrm>
            <a:off x="4824034" y="3727939"/>
            <a:ext cx="1664690" cy="469127"/>
          </a:xfrm>
          <a:prstGeom prst="ellipse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7F421A-CB61-4271-C938-28589739E651}"/>
              </a:ext>
            </a:extLst>
          </p:cNvPr>
          <p:cNvCxnSpPr>
            <a:cxnSpLocks/>
          </p:cNvCxnSpPr>
          <p:nvPr/>
        </p:nvCxnSpPr>
        <p:spPr>
          <a:xfrm flipH="1">
            <a:off x="6488724" y="3143250"/>
            <a:ext cx="1679330" cy="69898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146FDF-9F54-B177-2F1E-7543E87223C4}"/>
              </a:ext>
            </a:extLst>
          </p:cNvPr>
          <p:cNvSpPr txBox="1"/>
          <p:nvPr/>
        </p:nvSpPr>
        <p:spPr>
          <a:xfrm>
            <a:off x="8205116" y="2681585"/>
            <a:ext cx="2962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Required for Inconsistent heuristic to work and pass the tests!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7710-435E-4127-900B-D606C139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Propagation Algorithm: 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Pseudo Code</a:t>
            </a:r>
            <a:endParaRPr lang="en-US" dirty="0"/>
          </a:p>
        </p:txBody>
      </p:sp>
      <p:sp>
        <p:nvSpPr>
          <p:cNvPr id="51203" name="Content Placeholder 2">
            <a:extLst>
              <a:ext uri="{FF2B5EF4-FFF2-40B4-BE49-F238E27FC236}">
                <a16:creationId xmlns:a16="http://schemas.microsoft.com/office/drawing/2014/main" id="{AC43FABB-0DEA-48C3-A0AF-ADA1BAF28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For each tile on the map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Get the influence value of each neighbor after decay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Keep the maximum decayed influence value of all neighbors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Apply linear interpolation to the influence value of the tile, and the maximum decayed 			influence value from all neighbors, with </a:t>
            </a:r>
            <a:r>
              <a:rPr lang="en-US" altLang="zh-TW"/>
              <a:t>growing factor</a:t>
            </a:r>
            <a:r>
              <a:rPr lang="en-US" altLang="en-US">
                <a:ea typeface="新細明體" panose="02020500000000000000" pitchFamily="18" charset="-120"/>
              </a:rPr>
              <a:t> as coefficient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Store the result to the temp layer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Store influence value from temp layer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A13EDD3-7B53-4F79-A4E0-1171C1380A67}"/>
              </a:ext>
            </a:extLst>
          </p:cNvPr>
          <p:cNvGraphicFramePr/>
          <p:nvPr/>
        </p:nvGraphicFramePr>
        <p:xfrm>
          <a:off x="8771138" y="4297348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1205" name="TextBox 6">
            <a:extLst>
              <a:ext uri="{FF2B5EF4-FFF2-40B4-BE49-F238E27FC236}">
                <a16:creationId xmlns:a16="http://schemas.microsoft.com/office/drawing/2014/main" id="{0CF1A7CB-2F9E-4236-B472-06EE4759F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3475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Influence Layer</a:t>
            </a:r>
          </a:p>
        </p:txBody>
      </p:sp>
      <p:sp>
        <p:nvSpPr>
          <p:cNvPr id="51206" name="TextBox 7">
            <a:extLst>
              <a:ext uri="{FF2B5EF4-FFF2-40B4-BE49-F238E27FC236}">
                <a16:creationId xmlns:a16="http://schemas.microsoft.com/office/drawing/2014/main" id="{6C0FBC6F-B96C-40E5-B5D9-65E9068D2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5138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Temp Layer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3535196-83B6-4AF2-B7F0-9F7129D11127}"/>
              </a:ext>
            </a:extLst>
          </p:cNvPr>
          <p:cNvSpPr/>
          <p:nvPr/>
        </p:nvSpPr>
        <p:spPr>
          <a:xfrm>
            <a:off x="8299450" y="4794250"/>
            <a:ext cx="387350" cy="5778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915F884D-BE99-4429-8130-27F44D9D188A}"/>
              </a:ext>
            </a:extLst>
          </p:cNvPr>
          <p:cNvGraphicFramePr/>
          <p:nvPr/>
        </p:nvGraphicFramePr>
        <p:xfrm>
          <a:off x="5832097" y="4301722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1209" name="文字方塊 10">
            <a:extLst>
              <a:ext uri="{FF2B5EF4-FFF2-40B4-BE49-F238E27FC236}">
                <a16:creationId xmlns:a16="http://schemas.microsoft.com/office/drawing/2014/main" id="{00D0188D-6D76-434E-BD31-3A4EAC4E1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4116388"/>
            <a:ext cx="4557712" cy="1754187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TW">
                <a:solidFill>
                  <a:srgbClr val="000000"/>
                </a:solidFill>
              </a:rPr>
              <a:t>decay factor: 0.2, growing factor: 0.3</a:t>
            </a:r>
          </a:p>
          <a:p>
            <a:endParaRPr lang="en-US" altLang="zh-TW">
              <a:solidFill>
                <a:srgbClr val="000000"/>
              </a:solidFill>
            </a:endParaRPr>
          </a:p>
          <a:p>
            <a:r>
              <a:rPr lang="en-US" altLang="zh-TW">
                <a:solidFill>
                  <a:srgbClr val="000000"/>
                </a:solidFill>
              </a:rPr>
              <a:t> </a:t>
            </a:r>
          </a:p>
          <a:p>
            <a:endParaRPr lang="en-US" altLang="zh-TW">
              <a:solidFill>
                <a:srgbClr val="000000"/>
              </a:solidFill>
            </a:endParaRPr>
          </a:p>
          <a:p>
            <a:endParaRPr lang="en-US" altLang="zh-TW">
              <a:solidFill>
                <a:srgbClr val="000000"/>
              </a:solidFill>
            </a:endParaRPr>
          </a:p>
          <a:p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972A-53FA-4F1E-BA94-10973980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Propagation Algorithm: 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Pseudo Code</a:t>
            </a:r>
            <a:endParaRPr lang="en-US" dirty="0"/>
          </a:p>
        </p:txBody>
      </p:sp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BFC5EEEA-A1F9-4D8E-80DB-71A103F70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For each tile on the map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</a:t>
            </a: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Get the influence value of each neighbor after decay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Keep the maximum decayed influence value of all neighbors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Apply linear interpolation to the influence value of the tile, and the maximum decayed 			influence value from all neighbors, with </a:t>
            </a:r>
            <a:r>
              <a:rPr lang="en-US" altLang="zh-TW"/>
              <a:t>growing factor</a:t>
            </a:r>
            <a:r>
              <a:rPr lang="en-US" altLang="en-US">
                <a:ea typeface="新細明體" panose="02020500000000000000" pitchFamily="18" charset="-120"/>
              </a:rPr>
              <a:t> as coefficient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Store the result to the temp layer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Store influence value from temp layer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ABC01A9-75E6-4388-99D4-43A30FB1ED24}"/>
              </a:ext>
            </a:extLst>
          </p:cNvPr>
          <p:cNvGraphicFramePr/>
          <p:nvPr/>
        </p:nvGraphicFramePr>
        <p:xfrm>
          <a:off x="8771138" y="4297348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2229" name="TextBox 6">
            <a:extLst>
              <a:ext uri="{FF2B5EF4-FFF2-40B4-BE49-F238E27FC236}">
                <a16:creationId xmlns:a16="http://schemas.microsoft.com/office/drawing/2014/main" id="{EF947C54-2CBC-41FA-AB43-C019C18A9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3475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Influence Layer</a:t>
            </a:r>
          </a:p>
        </p:txBody>
      </p:sp>
      <p:sp>
        <p:nvSpPr>
          <p:cNvPr id="52230" name="TextBox 7">
            <a:extLst>
              <a:ext uri="{FF2B5EF4-FFF2-40B4-BE49-F238E27FC236}">
                <a16:creationId xmlns:a16="http://schemas.microsoft.com/office/drawing/2014/main" id="{C79DCAF4-B04D-441C-853C-1EC950354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5138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Temp Layer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E994F73-7D67-4120-9C8F-55E19F1DB422}"/>
              </a:ext>
            </a:extLst>
          </p:cNvPr>
          <p:cNvSpPr/>
          <p:nvPr/>
        </p:nvSpPr>
        <p:spPr>
          <a:xfrm>
            <a:off x="8299450" y="4794250"/>
            <a:ext cx="387350" cy="5778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0A98272C-BFC0-4325-9B18-47E26F028EDE}"/>
              </a:ext>
            </a:extLst>
          </p:cNvPr>
          <p:cNvGraphicFramePr/>
          <p:nvPr/>
        </p:nvGraphicFramePr>
        <p:xfrm>
          <a:off x="5832097" y="4301722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2233" name="文字方塊 3">
            <a:extLst>
              <a:ext uri="{FF2B5EF4-FFF2-40B4-BE49-F238E27FC236}">
                <a16:creationId xmlns:a16="http://schemas.microsoft.com/office/drawing/2014/main" id="{422935DA-BD27-4E99-8998-E5FD94E6A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4116388"/>
            <a:ext cx="4557712" cy="1754187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TW">
                <a:solidFill>
                  <a:srgbClr val="000000"/>
                </a:solidFill>
              </a:rPr>
              <a:t>decay factor: 0.2, growing factor: 0.3</a:t>
            </a:r>
          </a:p>
          <a:p>
            <a:endParaRPr lang="en-US" altLang="zh-TW">
              <a:solidFill>
                <a:srgbClr val="000000"/>
              </a:solidFill>
            </a:endParaRPr>
          </a:p>
          <a:p>
            <a:r>
              <a:rPr lang="en-US" altLang="zh-TW">
                <a:solidFill>
                  <a:srgbClr val="000000"/>
                </a:solidFill>
              </a:rPr>
              <a:t>neighbor influences:</a:t>
            </a:r>
          </a:p>
          <a:p>
            <a:r>
              <a:rPr lang="en-US" altLang="zh-TW">
                <a:solidFill>
                  <a:srgbClr val="000000"/>
                </a:solidFill>
              </a:rPr>
              <a:t>R – 0 * exp(-1 * 0.2) = 0</a:t>
            </a:r>
          </a:p>
          <a:p>
            <a:r>
              <a:rPr lang="en-US" altLang="zh-TW">
                <a:solidFill>
                  <a:srgbClr val="000000"/>
                </a:solidFill>
              </a:rPr>
              <a:t>B – 0 * exp(-1 * 0.2) = 0</a:t>
            </a:r>
          </a:p>
          <a:p>
            <a:r>
              <a:rPr lang="en-US" altLang="zh-TW">
                <a:solidFill>
                  <a:srgbClr val="000000"/>
                </a:solidFill>
              </a:rPr>
              <a:t>BR – 1 * exp(-sqrt(2) * 0.2) = 0.75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C4C61-DA57-444A-9982-D5F9F489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Propagation Algorithm: 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Pseudo Code</a:t>
            </a:r>
            <a:endParaRPr lang="en-US" dirty="0"/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19D2C096-FB92-492C-AB18-862E2AC1B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For each tile on the map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Get the influence value of each neighbor after decay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</a:t>
            </a: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Keep the maximum decayed influence value of all neighbors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Apply linear interpolation to the influence value of the tile, and the maximum decayed 			influence value from all neighbors, with </a:t>
            </a:r>
            <a:r>
              <a:rPr lang="en-US" altLang="zh-TW"/>
              <a:t>growing factor</a:t>
            </a:r>
            <a:r>
              <a:rPr lang="en-US" altLang="en-US">
                <a:ea typeface="新細明體" panose="02020500000000000000" pitchFamily="18" charset="-120"/>
              </a:rPr>
              <a:t> as coefficient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Store the result to the temp layer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Store influence value from temp layer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02649C2-24E2-42D4-A752-823436BF2ED9}"/>
              </a:ext>
            </a:extLst>
          </p:cNvPr>
          <p:cNvGraphicFramePr/>
          <p:nvPr/>
        </p:nvGraphicFramePr>
        <p:xfrm>
          <a:off x="8771138" y="4297348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3253" name="TextBox 6">
            <a:extLst>
              <a:ext uri="{FF2B5EF4-FFF2-40B4-BE49-F238E27FC236}">
                <a16:creationId xmlns:a16="http://schemas.microsoft.com/office/drawing/2014/main" id="{DA94C2FA-E8D4-4B7E-B54B-944713459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3475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Influence Layer</a:t>
            </a:r>
          </a:p>
        </p:txBody>
      </p:sp>
      <p:sp>
        <p:nvSpPr>
          <p:cNvPr id="53254" name="TextBox 7">
            <a:extLst>
              <a:ext uri="{FF2B5EF4-FFF2-40B4-BE49-F238E27FC236}">
                <a16:creationId xmlns:a16="http://schemas.microsoft.com/office/drawing/2014/main" id="{026C3663-011F-4FDA-8F5B-1A6EAD140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5138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Temp Layer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0EEC8EE-C843-48B3-96D8-572273AB44B4}"/>
              </a:ext>
            </a:extLst>
          </p:cNvPr>
          <p:cNvSpPr/>
          <p:nvPr/>
        </p:nvSpPr>
        <p:spPr>
          <a:xfrm>
            <a:off x="8299450" y="4794250"/>
            <a:ext cx="387350" cy="5778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6FDA500B-4CC2-4482-9B9D-F382DE0DC4A8}"/>
              </a:ext>
            </a:extLst>
          </p:cNvPr>
          <p:cNvGraphicFramePr/>
          <p:nvPr/>
        </p:nvGraphicFramePr>
        <p:xfrm>
          <a:off x="5832097" y="4301722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3257" name="文字方塊 3">
            <a:extLst>
              <a:ext uri="{FF2B5EF4-FFF2-40B4-BE49-F238E27FC236}">
                <a16:creationId xmlns:a16="http://schemas.microsoft.com/office/drawing/2014/main" id="{9C053372-228D-44A1-9904-3644BA7FC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4116388"/>
            <a:ext cx="4557712" cy="1754187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TW">
                <a:solidFill>
                  <a:srgbClr val="000000"/>
                </a:solidFill>
              </a:rPr>
              <a:t>decay factor: 0.2, growing factor: 0.3</a:t>
            </a:r>
          </a:p>
          <a:p>
            <a:endParaRPr lang="en-US" altLang="zh-TW">
              <a:solidFill>
                <a:srgbClr val="000000"/>
              </a:solidFill>
            </a:endParaRPr>
          </a:p>
          <a:p>
            <a:r>
              <a:rPr lang="en-US" altLang="zh-TW">
                <a:solidFill>
                  <a:srgbClr val="000000"/>
                </a:solidFill>
              </a:rPr>
              <a:t>neighbor influences:</a:t>
            </a:r>
          </a:p>
          <a:p>
            <a:r>
              <a:rPr lang="en-US" altLang="zh-TW">
                <a:solidFill>
                  <a:srgbClr val="000000"/>
                </a:solidFill>
              </a:rPr>
              <a:t>R – 0 * exp(-1 * 0.2) = 0</a:t>
            </a:r>
          </a:p>
          <a:p>
            <a:r>
              <a:rPr lang="en-US" altLang="zh-TW">
                <a:solidFill>
                  <a:srgbClr val="000000"/>
                </a:solidFill>
              </a:rPr>
              <a:t>B – 0 * exp(-1 * 0.2) = 0</a:t>
            </a:r>
          </a:p>
          <a:p>
            <a:r>
              <a:rPr lang="en-US" altLang="zh-TW">
                <a:solidFill>
                  <a:srgbClr val="000000"/>
                </a:solidFill>
              </a:rPr>
              <a:t>BR – 1 * exp(-sqrt(2) * 0.2) = 0.75 </a:t>
            </a:r>
            <a:r>
              <a:rPr lang="en-US" altLang="zh-TW">
                <a:solidFill>
                  <a:srgbClr val="FF0000"/>
                </a:solidFill>
              </a:rPr>
              <a:t>**MAX**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15684-68EB-4E6B-8E77-6E99E5D1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Propagation Algorithm: 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Pseudo Code</a:t>
            </a:r>
            <a:endParaRPr lang="en-US" dirty="0"/>
          </a:p>
        </p:txBody>
      </p:sp>
      <p:sp>
        <p:nvSpPr>
          <p:cNvPr id="54275" name="Content Placeholder 2">
            <a:extLst>
              <a:ext uri="{FF2B5EF4-FFF2-40B4-BE49-F238E27FC236}">
                <a16:creationId xmlns:a16="http://schemas.microsoft.com/office/drawing/2014/main" id="{AA418105-B15A-40B9-9409-5ED643612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For each tile on the map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Get the influence value of each neighbor after decay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Keep the maximum decayed influence value of all neighbors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</a:t>
            </a: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Apply linear interpolation to the influence value of the tile, and the maximum decayed 		influence value from all neighbors, with </a:t>
            </a:r>
            <a:r>
              <a:rPr lang="en-US" altLang="zh-TW" b="1">
                <a:solidFill>
                  <a:srgbClr val="FF0000"/>
                </a:solidFill>
              </a:rPr>
              <a:t>growing factor</a:t>
            </a: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 as coefficient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Store the result to the temp layer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Store influence value from temp layer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015D093-D508-42C3-B935-FC8D7A784E03}"/>
              </a:ext>
            </a:extLst>
          </p:cNvPr>
          <p:cNvGraphicFramePr/>
          <p:nvPr/>
        </p:nvGraphicFramePr>
        <p:xfrm>
          <a:off x="8771138" y="4297348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277" name="TextBox 6">
            <a:extLst>
              <a:ext uri="{FF2B5EF4-FFF2-40B4-BE49-F238E27FC236}">
                <a16:creationId xmlns:a16="http://schemas.microsoft.com/office/drawing/2014/main" id="{615ADBBD-25AD-4149-A66B-F9AF198BF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3475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Influence Layer</a:t>
            </a:r>
          </a:p>
        </p:txBody>
      </p:sp>
      <p:sp>
        <p:nvSpPr>
          <p:cNvPr id="54278" name="TextBox 7">
            <a:extLst>
              <a:ext uri="{FF2B5EF4-FFF2-40B4-BE49-F238E27FC236}">
                <a16:creationId xmlns:a16="http://schemas.microsoft.com/office/drawing/2014/main" id="{D873BCEA-FFCE-4262-8735-B27E23E9B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5138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Temp Layer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9600A68-EA4B-4EA3-BF41-8BE77A6AB307}"/>
              </a:ext>
            </a:extLst>
          </p:cNvPr>
          <p:cNvSpPr/>
          <p:nvPr/>
        </p:nvSpPr>
        <p:spPr>
          <a:xfrm>
            <a:off x="8299450" y="4794250"/>
            <a:ext cx="387350" cy="5778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5099FD93-87F8-4656-A5D4-1DCD9738683D}"/>
              </a:ext>
            </a:extLst>
          </p:cNvPr>
          <p:cNvGraphicFramePr/>
          <p:nvPr/>
        </p:nvGraphicFramePr>
        <p:xfrm>
          <a:off x="5832097" y="4301722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4281" name="文字方塊 3">
            <a:extLst>
              <a:ext uri="{FF2B5EF4-FFF2-40B4-BE49-F238E27FC236}">
                <a16:creationId xmlns:a16="http://schemas.microsoft.com/office/drawing/2014/main" id="{39542B59-6A55-4220-B1E0-522725137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4116388"/>
            <a:ext cx="4557712" cy="1754187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TW">
                <a:solidFill>
                  <a:srgbClr val="000000"/>
                </a:solidFill>
              </a:rPr>
              <a:t>decay factor: 0.2, growing factor: 0.3</a:t>
            </a:r>
          </a:p>
          <a:p>
            <a:r>
              <a:rPr lang="en-US" altLang="zh-TW">
                <a:solidFill>
                  <a:srgbClr val="000000"/>
                </a:solidFill>
              </a:rPr>
              <a:t>max neighbor influence: 0.75</a:t>
            </a:r>
          </a:p>
          <a:p>
            <a:endParaRPr lang="en-US" altLang="zh-TW">
              <a:solidFill>
                <a:srgbClr val="000000"/>
              </a:solidFill>
            </a:endParaRPr>
          </a:p>
          <a:p>
            <a:r>
              <a:rPr lang="en-US" altLang="zh-TW">
                <a:solidFill>
                  <a:srgbClr val="000000"/>
                </a:solidFill>
              </a:rPr>
              <a:t>lerp(0, 0.75, 0.3) = </a:t>
            </a:r>
          </a:p>
          <a:p>
            <a:r>
              <a:rPr lang="en-US" altLang="zh-TW">
                <a:solidFill>
                  <a:srgbClr val="000000"/>
                </a:solidFill>
              </a:rPr>
              <a:t>(1-0.3)*0 + 0.3*0.75 = 0.23</a:t>
            </a:r>
          </a:p>
          <a:p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C0E2-4ABA-4CD6-9CB2-EDE4C796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Propagation Algorithm: </a:t>
            </a:r>
            <a:r>
              <a:rPr lang="en-US" b="1" dirty="0">
                <a:solidFill>
                  <a:srgbClr val="0070C0"/>
                </a:solidFill>
              </a:rPr>
              <a:t>Pseudo Code</a:t>
            </a:r>
            <a:endParaRPr lang="en-US" dirty="0"/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667EF300-0219-4561-9871-52655C721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For each tile on the map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Get the influence value of each neighbor after decay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Keep the maximum decayed influence value of all neighbors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Apply linear interpolation to the influence value of the tile, and the maximum decayed 			influence value from all neighbors, with </a:t>
            </a:r>
            <a:r>
              <a:rPr lang="en-US" altLang="zh-TW"/>
              <a:t>growing factor</a:t>
            </a:r>
            <a:r>
              <a:rPr lang="en-US" altLang="en-US">
                <a:ea typeface="新細明體" panose="02020500000000000000" pitchFamily="18" charset="-120"/>
              </a:rPr>
              <a:t> as coefficient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</a:t>
            </a: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Store the result to the temp layer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Store influence value from temp layer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3DFD63B-C1BD-42BC-B830-146A121A8D7A}"/>
              </a:ext>
            </a:extLst>
          </p:cNvPr>
          <p:cNvGraphicFramePr/>
          <p:nvPr/>
        </p:nvGraphicFramePr>
        <p:xfrm>
          <a:off x="8771138" y="4297348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5301" name="TextBox 6">
            <a:extLst>
              <a:ext uri="{FF2B5EF4-FFF2-40B4-BE49-F238E27FC236}">
                <a16:creationId xmlns:a16="http://schemas.microsoft.com/office/drawing/2014/main" id="{6DE065A1-AF5D-4F54-8438-B22C1C316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3475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Influence Layer</a:t>
            </a:r>
          </a:p>
        </p:txBody>
      </p:sp>
      <p:sp>
        <p:nvSpPr>
          <p:cNvPr id="55302" name="TextBox 7">
            <a:extLst>
              <a:ext uri="{FF2B5EF4-FFF2-40B4-BE49-F238E27FC236}">
                <a16:creationId xmlns:a16="http://schemas.microsoft.com/office/drawing/2014/main" id="{4843F9CC-0DFC-4618-8B18-94BA60B6B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5138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Temp Layer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AFCC081-9FE6-4659-8E2C-D4E8B37BD50D}"/>
              </a:ext>
            </a:extLst>
          </p:cNvPr>
          <p:cNvSpPr/>
          <p:nvPr/>
        </p:nvSpPr>
        <p:spPr>
          <a:xfrm>
            <a:off x="8299450" y="4794250"/>
            <a:ext cx="387350" cy="5778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01A458F3-66A0-4EBD-930E-E499C53D59D6}"/>
              </a:ext>
            </a:extLst>
          </p:cNvPr>
          <p:cNvGraphicFramePr/>
          <p:nvPr/>
        </p:nvGraphicFramePr>
        <p:xfrm>
          <a:off x="5832097" y="4301722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5305" name="文字方塊 3">
            <a:extLst>
              <a:ext uri="{FF2B5EF4-FFF2-40B4-BE49-F238E27FC236}">
                <a16:creationId xmlns:a16="http://schemas.microsoft.com/office/drawing/2014/main" id="{6A5DF2B5-D83C-48CF-B861-A667B8305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4116388"/>
            <a:ext cx="4557712" cy="1754187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TW">
                <a:solidFill>
                  <a:srgbClr val="000000"/>
                </a:solidFill>
              </a:rPr>
              <a:t>decay factor: 0.2, growing factor: 0.3</a:t>
            </a:r>
          </a:p>
          <a:p>
            <a:r>
              <a:rPr lang="en-US" altLang="zh-TW">
                <a:solidFill>
                  <a:srgbClr val="000000"/>
                </a:solidFill>
              </a:rPr>
              <a:t>max neighbor influence: 0.75</a:t>
            </a:r>
          </a:p>
          <a:p>
            <a:endParaRPr lang="en-US" altLang="zh-TW">
              <a:solidFill>
                <a:srgbClr val="000000"/>
              </a:solidFill>
            </a:endParaRPr>
          </a:p>
          <a:p>
            <a:r>
              <a:rPr lang="en-US" altLang="zh-TW">
                <a:solidFill>
                  <a:srgbClr val="000000"/>
                </a:solidFill>
              </a:rPr>
              <a:t>lerp(0, 0.75, 0.3) = </a:t>
            </a:r>
          </a:p>
          <a:p>
            <a:r>
              <a:rPr lang="en-US" altLang="zh-TW">
                <a:solidFill>
                  <a:srgbClr val="000000"/>
                </a:solidFill>
              </a:rPr>
              <a:t>(1-0.3)*0 + 0.3*0.75 = 0.23</a:t>
            </a:r>
          </a:p>
          <a:p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4CBE6-915D-489D-B075-C5C36239A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Propagation Algorithm: </a:t>
            </a:r>
            <a:r>
              <a:rPr lang="en-US" b="1" dirty="0">
                <a:solidFill>
                  <a:srgbClr val="0070C0"/>
                </a:solidFill>
              </a:rPr>
              <a:t>Pseudo Code</a:t>
            </a:r>
            <a:endParaRPr lang="en-US" dirty="0"/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02825B78-C9E3-409D-A352-7E71A365C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For each tile on the map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Get the influence value of each neighbor after decay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Keep the maximum decayed influence value of all neighbors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Apply linear interpolation to the influence value of the tile, and the maximum decayed 			influence value from all neighbors, with </a:t>
            </a:r>
            <a:r>
              <a:rPr lang="en-US" altLang="zh-TW"/>
              <a:t>growing factor</a:t>
            </a:r>
            <a:r>
              <a:rPr lang="en-US" altLang="en-US">
                <a:ea typeface="新細明體" panose="02020500000000000000" pitchFamily="18" charset="-120"/>
              </a:rPr>
              <a:t> as coefficient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Store the result to the temp layer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Store influence value from temp layer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F9B9C94-29A8-46C7-A1C3-A0909B73E050}"/>
              </a:ext>
            </a:extLst>
          </p:cNvPr>
          <p:cNvGraphicFramePr/>
          <p:nvPr/>
        </p:nvGraphicFramePr>
        <p:xfrm>
          <a:off x="8771138" y="4297348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6325" name="TextBox 6">
            <a:extLst>
              <a:ext uri="{FF2B5EF4-FFF2-40B4-BE49-F238E27FC236}">
                <a16:creationId xmlns:a16="http://schemas.microsoft.com/office/drawing/2014/main" id="{E8CB3ADB-9528-47B5-812F-D3907B258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3475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Influence Layer</a:t>
            </a:r>
          </a:p>
        </p:txBody>
      </p:sp>
      <p:sp>
        <p:nvSpPr>
          <p:cNvPr id="56326" name="TextBox 7">
            <a:extLst>
              <a:ext uri="{FF2B5EF4-FFF2-40B4-BE49-F238E27FC236}">
                <a16:creationId xmlns:a16="http://schemas.microsoft.com/office/drawing/2014/main" id="{E4030DE4-C7B9-4620-A14C-75E5F659E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5138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Temp Layer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D58C1FD-0D78-4A09-B105-3A21B9CC8BDC}"/>
              </a:ext>
            </a:extLst>
          </p:cNvPr>
          <p:cNvSpPr/>
          <p:nvPr/>
        </p:nvSpPr>
        <p:spPr>
          <a:xfrm>
            <a:off x="8299450" y="4794250"/>
            <a:ext cx="387350" cy="5778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804BA5B4-0D5F-4C47-8563-2E769A117C4B}"/>
              </a:ext>
            </a:extLst>
          </p:cNvPr>
          <p:cNvGraphicFramePr/>
          <p:nvPr/>
        </p:nvGraphicFramePr>
        <p:xfrm>
          <a:off x="5832097" y="4301722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6329" name="文字方塊 10">
            <a:extLst>
              <a:ext uri="{FF2B5EF4-FFF2-40B4-BE49-F238E27FC236}">
                <a16:creationId xmlns:a16="http://schemas.microsoft.com/office/drawing/2014/main" id="{F78A073D-1ECE-4309-B309-4DE988C5B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4116388"/>
            <a:ext cx="4179887" cy="1754187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TW">
                <a:solidFill>
                  <a:srgbClr val="000000"/>
                </a:solidFill>
              </a:rPr>
              <a:t>decay factor: 0.2, growing factor: 0.3</a:t>
            </a:r>
          </a:p>
          <a:p>
            <a:endParaRPr lang="en-US" altLang="zh-TW">
              <a:solidFill>
                <a:srgbClr val="000000"/>
              </a:solidFill>
            </a:endParaRPr>
          </a:p>
          <a:p>
            <a:r>
              <a:rPr lang="en-US" altLang="zh-TW">
                <a:solidFill>
                  <a:srgbClr val="000000"/>
                </a:solidFill>
              </a:rPr>
              <a:t> </a:t>
            </a:r>
          </a:p>
          <a:p>
            <a:endParaRPr lang="en-US" altLang="zh-TW">
              <a:solidFill>
                <a:srgbClr val="000000"/>
              </a:solidFill>
            </a:endParaRPr>
          </a:p>
          <a:p>
            <a:endParaRPr lang="en-US" altLang="zh-TW">
              <a:solidFill>
                <a:srgbClr val="000000"/>
              </a:solidFill>
            </a:endParaRPr>
          </a:p>
          <a:p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A80BB-676F-4009-96EF-0E7D272A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Propagation Algorithm: </a:t>
            </a:r>
            <a:r>
              <a:rPr lang="en-US" b="1" dirty="0">
                <a:solidFill>
                  <a:srgbClr val="0070C0"/>
                </a:solidFill>
              </a:rPr>
              <a:t>Pseudo Code</a:t>
            </a:r>
            <a:endParaRPr lang="en-US" dirty="0"/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CEA3D401-2D2E-470A-92D9-6B7F0BBB6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For each tile on the map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</a:t>
            </a: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Get the influence value of each neighbor after decay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ea typeface="新細明體" panose="02020500000000000000" pitchFamily="18" charset="-120"/>
              </a:rPr>
              <a:t>	</a:t>
            </a: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Keep the maximum decayed influence value of all neighbors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Apply linear interpolation to the influence value of the tile, and the maximum decayed 			influence value from all neighbors, with </a:t>
            </a:r>
            <a:r>
              <a:rPr lang="en-US" altLang="zh-TW"/>
              <a:t>growing factor</a:t>
            </a:r>
            <a:r>
              <a:rPr lang="en-US" altLang="en-US">
                <a:ea typeface="新細明體" panose="02020500000000000000" pitchFamily="18" charset="-120"/>
              </a:rPr>
              <a:t> as coefficient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Store the result to the temp layer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Store influence value from temp layer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6BAEE35-DD28-474E-A257-3FF436DF64A9}"/>
              </a:ext>
            </a:extLst>
          </p:cNvPr>
          <p:cNvGraphicFramePr/>
          <p:nvPr/>
        </p:nvGraphicFramePr>
        <p:xfrm>
          <a:off x="8771138" y="4297348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7349" name="TextBox 6">
            <a:extLst>
              <a:ext uri="{FF2B5EF4-FFF2-40B4-BE49-F238E27FC236}">
                <a16:creationId xmlns:a16="http://schemas.microsoft.com/office/drawing/2014/main" id="{CE4D1297-1A55-4481-AD40-DF80F3BA1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3475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Influence Layer</a:t>
            </a:r>
          </a:p>
        </p:txBody>
      </p:sp>
      <p:sp>
        <p:nvSpPr>
          <p:cNvPr id="57350" name="TextBox 7">
            <a:extLst>
              <a:ext uri="{FF2B5EF4-FFF2-40B4-BE49-F238E27FC236}">
                <a16:creationId xmlns:a16="http://schemas.microsoft.com/office/drawing/2014/main" id="{C3A71816-DE0B-4F28-AB96-22149075A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5138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Temp Layer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77788D5-47E9-4B26-AD35-0FD1DEF3ABCF}"/>
              </a:ext>
            </a:extLst>
          </p:cNvPr>
          <p:cNvSpPr/>
          <p:nvPr/>
        </p:nvSpPr>
        <p:spPr>
          <a:xfrm>
            <a:off x="8299450" y="4794250"/>
            <a:ext cx="387350" cy="5778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55D83FF1-8271-4159-B47C-E17BC7FCC619}"/>
              </a:ext>
            </a:extLst>
          </p:cNvPr>
          <p:cNvGraphicFramePr/>
          <p:nvPr/>
        </p:nvGraphicFramePr>
        <p:xfrm>
          <a:off x="5832097" y="4301722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7353" name="文字方塊 10">
            <a:extLst>
              <a:ext uri="{FF2B5EF4-FFF2-40B4-BE49-F238E27FC236}">
                <a16:creationId xmlns:a16="http://schemas.microsoft.com/office/drawing/2014/main" id="{D7249917-B62D-471E-9B7F-37870422D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4116388"/>
            <a:ext cx="4179887" cy="1754187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TW">
                <a:solidFill>
                  <a:srgbClr val="000000"/>
                </a:solidFill>
              </a:rPr>
              <a:t>decay factor: 0.2, growing factor: 0.3</a:t>
            </a:r>
          </a:p>
          <a:p>
            <a:endParaRPr lang="en-US" altLang="zh-TW">
              <a:solidFill>
                <a:srgbClr val="000000"/>
              </a:solidFill>
            </a:endParaRPr>
          </a:p>
          <a:p>
            <a:r>
              <a:rPr lang="en-US" altLang="zh-TW">
                <a:solidFill>
                  <a:srgbClr val="000000"/>
                </a:solidFill>
              </a:rPr>
              <a:t>max neighbor influence:</a:t>
            </a:r>
          </a:p>
          <a:p>
            <a:r>
              <a:rPr lang="en-US" altLang="zh-TW">
                <a:solidFill>
                  <a:srgbClr val="000000"/>
                </a:solidFill>
              </a:rPr>
              <a:t>B - 1 * exp(-1* 0.2) = 0.82 </a:t>
            </a:r>
          </a:p>
          <a:p>
            <a:endParaRPr lang="en-US" altLang="zh-TW">
              <a:solidFill>
                <a:srgbClr val="000000"/>
              </a:solidFill>
            </a:endParaRPr>
          </a:p>
          <a:p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E86A2-8F92-4A5F-83CE-CBB2E572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Propagation Algorithm: 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Pseudo Code</a:t>
            </a:r>
            <a:endParaRPr lang="en-US" dirty="0"/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8DC7CF60-02F2-4254-ADBE-6257123DE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For each tile on the map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</a:t>
            </a:r>
            <a:r>
              <a:rPr lang="en-US" altLang="en-US">
                <a:solidFill>
                  <a:schemeClr val="tx1"/>
                </a:solidFill>
                <a:ea typeface="新細明體" panose="02020500000000000000" pitchFamily="18" charset="-120"/>
              </a:rPr>
              <a:t>Get the influence value of each neighbor after decay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chemeClr val="tx1"/>
                </a:solidFill>
                <a:ea typeface="新細明體" panose="02020500000000000000" pitchFamily="18" charset="-120"/>
              </a:rPr>
              <a:t>	Keep the maximum decayed influence value of all neighbors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</a:t>
            </a: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Apply linear interpolation to the influence value of the tile, and the maximum decayed 		influence value from all neighbors, with </a:t>
            </a:r>
            <a:r>
              <a:rPr lang="en-US" altLang="zh-TW" b="1">
                <a:solidFill>
                  <a:srgbClr val="FF0000"/>
                </a:solidFill>
              </a:rPr>
              <a:t>growing factor</a:t>
            </a: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 as coefficient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Store the result to the temp layer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Store influence value from temp layer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3D134DD-DEF9-4E9C-9845-CE56F23E303E}"/>
              </a:ext>
            </a:extLst>
          </p:cNvPr>
          <p:cNvGraphicFramePr/>
          <p:nvPr/>
        </p:nvGraphicFramePr>
        <p:xfrm>
          <a:off x="8771138" y="4297348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8373" name="TextBox 6">
            <a:extLst>
              <a:ext uri="{FF2B5EF4-FFF2-40B4-BE49-F238E27FC236}">
                <a16:creationId xmlns:a16="http://schemas.microsoft.com/office/drawing/2014/main" id="{F50E37E6-5E26-423E-93A3-A4D49359D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3475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Influence Layer</a:t>
            </a:r>
          </a:p>
        </p:txBody>
      </p:sp>
      <p:sp>
        <p:nvSpPr>
          <p:cNvPr id="58374" name="TextBox 7">
            <a:extLst>
              <a:ext uri="{FF2B5EF4-FFF2-40B4-BE49-F238E27FC236}">
                <a16:creationId xmlns:a16="http://schemas.microsoft.com/office/drawing/2014/main" id="{57307803-A480-4971-9707-A9DE3D9E0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5138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Temp Layer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860D5FE-60FE-44D2-B6CA-1BC774E765C7}"/>
              </a:ext>
            </a:extLst>
          </p:cNvPr>
          <p:cNvSpPr/>
          <p:nvPr/>
        </p:nvSpPr>
        <p:spPr>
          <a:xfrm>
            <a:off x="8299450" y="4794250"/>
            <a:ext cx="387350" cy="5778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A7AADA4E-6B00-4B0C-84B3-D8793CBFBAFF}"/>
              </a:ext>
            </a:extLst>
          </p:cNvPr>
          <p:cNvGraphicFramePr/>
          <p:nvPr/>
        </p:nvGraphicFramePr>
        <p:xfrm>
          <a:off x="5832097" y="4301722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8377" name="文字方塊 10">
            <a:extLst>
              <a:ext uri="{FF2B5EF4-FFF2-40B4-BE49-F238E27FC236}">
                <a16:creationId xmlns:a16="http://schemas.microsoft.com/office/drawing/2014/main" id="{90746701-47E8-4E14-A0E4-7E409ECCF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4116388"/>
            <a:ext cx="4179887" cy="1754187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TW">
                <a:solidFill>
                  <a:srgbClr val="000000"/>
                </a:solidFill>
              </a:rPr>
              <a:t>decay factor: 0.2, growing factor: 0.3</a:t>
            </a:r>
          </a:p>
          <a:p>
            <a:r>
              <a:rPr lang="en-US" altLang="zh-TW">
                <a:solidFill>
                  <a:srgbClr val="000000"/>
                </a:solidFill>
              </a:rPr>
              <a:t>max neighbor influence: 0.82</a:t>
            </a:r>
          </a:p>
          <a:p>
            <a:endParaRPr lang="en-US" altLang="zh-TW">
              <a:solidFill>
                <a:srgbClr val="000000"/>
              </a:solidFill>
            </a:endParaRPr>
          </a:p>
          <a:p>
            <a:r>
              <a:rPr lang="en-US" altLang="zh-TW">
                <a:solidFill>
                  <a:srgbClr val="000000"/>
                </a:solidFill>
              </a:rPr>
              <a:t>lerp(0, 0.82, 0.3) = </a:t>
            </a:r>
          </a:p>
          <a:p>
            <a:r>
              <a:rPr lang="en-US" altLang="zh-TW">
                <a:solidFill>
                  <a:srgbClr val="000000"/>
                </a:solidFill>
              </a:rPr>
              <a:t>(1-0.3)*0 + 0.3*0.82 = 0.25</a:t>
            </a:r>
          </a:p>
          <a:p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B090-6630-4CFF-82BE-059494F8A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Propagation Algorithm: 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Pseudo Code</a:t>
            </a:r>
            <a:endParaRPr lang="en-US" dirty="0"/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2B028963-ED18-4623-8CAB-D2E27EE80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For each tile on the map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</a:t>
            </a:r>
            <a:r>
              <a:rPr lang="en-US" altLang="en-US">
                <a:solidFill>
                  <a:schemeClr val="tx1"/>
                </a:solidFill>
                <a:ea typeface="新細明體" panose="02020500000000000000" pitchFamily="18" charset="-120"/>
              </a:rPr>
              <a:t>Get the influence value of each neighbor after decay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chemeClr val="tx1"/>
                </a:solidFill>
                <a:ea typeface="新細明體" panose="02020500000000000000" pitchFamily="18" charset="-120"/>
              </a:rPr>
              <a:t>	Keep the maximum decayed influence value of all neighbors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</a:t>
            </a:r>
            <a:r>
              <a:rPr lang="en-US" altLang="en-US">
                <a:solidFill>
                  <a:schemeClr val="tx1"/>
                </a:solidFill>
                <a:ea typeface="新細明體" panose="02020500000000000000" pitchFamily="18" charset="-120"/>
              </a:rPr>
              <a:t>Apply linear interpolation to the influence value of the tile, and the maximum decayed 			influence value from all neighbors, with </a:t>
            </a:r>
            <a:r>
              <a:rPr lang="en-US" altLang="zh-TW">
                <a:solidFill>
                  <a:schemeClr val="tx1"/>
                </a:solidFill>
              </a:rPr>
              <a:t>growing factor</a:t>
            </a:r>
            <a:r>
              <a:rPr lang="en-US" altLang="en-US">
                <a:solidFill>
                  <a:schemeClr val="tx1"/>
                </a:solidFill>
                <a:ea typeface="新細明體" panose="02020500000000000000" pitchFamily="18" charset="-120"/>
              </a:rPr>
              <a:t> as coefficient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</a:t>
            </a: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Store the result to the temp layer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Store influence value from temp layer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4279918-8942-4751-B355-4EBA1DE7071A}"/>
              </a:ext>
            </a:extLst>
          </p:cNvPr>
          <p:cNvGraphicFramePr/>
          <p:nvPr/>
        </p:nvGraphicFramePr>
        <p:xfrm>
          <a:off x="8771138" y="4297348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9397" name="TextBox 6">
            <a:extLst>
              <a:ext uri="{FF2B5EF4-FFF2-40B4-BE49-F238E27FC236}">
                <a16:creationId xmlns:a16="http://schemas.microsoft.com/office/drawing/2014/main" id="{81DDA54B-C591-4951-96D4-CDD869F0D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3475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Influence Layer</a:t>
            </a:r>
          </a:p>
        </p:txBody>
      </p:sp>
      <p:sp>
        <p:nvSpPr>
          <p:cNvPr id="59398" name="TextBox 7">
            <a:extLst>
              <a:ext uri="{FF2B5EF4-FFF2-40B4-BE49-F238E27FC236}">
                <a16:creationId xmlns:a16="http://schemas.microsoft.com/office/drawing/2014/main" id="{E0655DCC-36B9-433C-A542-62FEFB0D9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5138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Temp Layer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D7AB05F-DD92-4AE3-9862-E8364C3FB582}"/>
              </a:ext>
            </a:extLst>
          </p:cNvPr>
          <p:cNvSpPr/>
          <p:nvPr/>
        </p:nvSpPr>
        <p:spPr>
          <a:xfrm>
            <a:off x="8299450" y="4794250"/>
            <a:ext cx="387350" cy="5778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7A362570-0B31-4CC8-B093-5E98F80E00A1}"/>
              </a:ext>
            </a:extLst>
          </p:cNvPr>
          <p:cNvGraphicFramePr/>
          <p:nvPr/>
        </p:nvGraphicFramePr>
        <p:xfrm>
          <a:off x="5832097" y="4301722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9401" name="文字方塊 10">
            <a:extLst>
              <a:ext uri="{FF2B5EF4-FFF2-40B4-BE49-F238E27FC236}">
                <a16:creationId xmlns:a16="http://schemas.microsoft.com/office/drawing/2014/main" id="{71A4EF47-62B8-4753-AF3D-0C594BE32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4116388"/>
            <a:ext cx="4179887" cy="1754187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TW">
                <a:solidFill>
                  <a:srgbClr val="000000"/>
                </a:solidFill>
              </a:rPr>
              <a:t>decay factor: 0.2, growing factor: 0.3</a:t>
            </a:r>
          </a:p>
          <a:p>
            <a:r>
              <a:rPr lang="en-US" altLang="zh-TW">
                <a:solidFill>
                  <a:srgbClr val="000000"/>
                </a:solidFill>
              </a:rPr>
              <a:t>max neighbor influence: 0.82</a:t>
            </a:r>
          </a:p>
          <a:p>
            <a:endParaRPr lang="en-US" altLang="zh-TW">
              <a:solidFill>
                <a:srgbClr val="000000"/>
              </a:solidFill>
            </a:endParaRPr>
          </a:p>
          <a:p>
            <a:r>
              <a:rPr lang="en-US" altLang="zh-TW">
                <a:solidFill>
                  <a:srgbClr val="000000"/>
                </a:solidFill>
              </a:rPr>
              <a:t>lerp(0, 0.82, 0.3) = </a:t>
            </a:r>
          </a:p>
          <a:p>
            <a:r>
              <a:rPr lang="en-US" altLang="zh-TW">
                <a:solidFill>
                  <a:srgbClr val="000000"/>
                </a:solidFill>
              </a:rPr>
              <a:t>(1-0.3)*0 + 0.3*0.82 = 0.25</a:t>
            </a:r>
          </a:p>
          <a:p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D8AC-476C-4AD3-AA56-BBB1A0E9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Propagation Algorithm: 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Pseudo Code</a:t>
            </a:r>
            <a:endParaRPr lang="en-US" dirty="0"/>
          </a:p>
        </p:txBody>
      </p:sp>
      <p:sp>
        <p:nvSpPr>
          <p:cNvPr id="60419" name="Content Placeholder 2">
            <a:extLst>
              <a:ext uri="{FF2B5EF4-FFF2-40B4-BE49-F238E27FC236}">
                <a16:creationId xmlns:a16="http://schemas.microsoft.com/office/drawing/2014/main" id="{EE65FE0D-DC86-4FF9-945B-2C965AC2F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846263"/>
            <a:ext cx="10360025" cy="4022725"/>
          </a:xfrm>
        </p:spPr>
        <p:txBody>
          <a:bodyPr/>
          <a:lstStyle/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For each tile on the map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ea typeface="新細明體" panose="02020500000000000000" pitchFamily="18" charset="-120"/>
              </a:rPr>
              <a:t>	</a:t>
            </a: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Get the influence value of each neighbor after decay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	Keep the maximum decayed influence value of all neighbors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	Apply linear interpolation to the influence value of the tile, and the maximum decayed 			influence value from all neighbors, with </a:t>
            </a:r>
            <a:r>
              <a:rPr lang="en-US" altLang="zh-TW" b="1">
                <a:solidFill>
                  <a:srgbClr val="FF0000"/>
                </a:solidFill>
              </a:rPr>
              <a:t>growing factor</a:t>
            </a: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 as coefficient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	Store the result to the temp layer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Store influence value from temp layer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4BD2721-5C17-48F1-9584-E4A8A315227D}"/>
              </a:ext>
            </a:extLst>
          </p:cNvPr>
          <p:cNvGraphicFramePr/>
          <p:nvPr/>
        </p:nvGraphicFramePr>
        <p:xfrm>
          <a:off x="8771138" y="4297348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0421" name="TextBox 6">
            <a:extLst>
              <a:ext uri="{FF2B5EF4-FFF2-40B4-BE49-F238E27FC236}">
                <a16:creationId xmlns:a16="http://schemas.microsoft.com/office/drawing/2014/main" id="{562DA5D3-B0E3-4DCC-AC92-FC7B49B45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3475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Influence Layer</a:t>
            </a:r>
          </a:p>
        </p:txBody>
      </p:sp>
      <p:sp>
        <p:nvSpPr>
          <p:cNvPr id="60422" name="TextBox 7">
            <a:extLst>
              <a:ext uri="{FF2B5EF4-FFF2-40B4-BE49-F238E27FC236}">
                <a16:creationId xmlns:a16="http://schemas.microsoft.com/office/drawing/2014/main" id="{529E6354-1E70-4E33-A61A-F0B13ACE4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5138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Temp Layer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51FC813-04F7-4C67-B04D-12F9626F80AE}"/>
              </a:ext>
            </a:extLst>
          </p:cNvPr>
          <p:cNvSpPr/>
          <p:nvPr/>
        </p:nvSpPr>
        <p:spPr>
          <a:xfrm>
            <a:off x="8299450" y="4794250"/>
            <a:ext cx="387350" cy="5778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65D7FA9D-020D-4277-B4A5-01B2716954CE}"/>
              </a:ext>
            </a:extLst>
          </p:cNvPr>
          <p:cNvGraphicFramePr/>
          <p:nvPr/>
        </p:nvGraphicFramePr>
        <p:xfrm>
          <a:off x="5832097" y="4301722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0425" name="文字方塊 10">
            <a:extLst>
              <a:ext uri="{FF2B5EF4-FFF2-40B4-BE49-F238E27FC236}">
                <a16:creationId xmlns:a16="http://schemas.microsoft.com/office/drawing/2014/main" id="{4F35B727-0551-47C9-811E-33F9CC239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4116388"/>
            <a:ext cx="4179887" cy="1754187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TW">
                <a:solidFill>
                  <a:srgbClr val="000000"/>
                </a:solidFill>
              </a:rPr>
              <a:t>decay factor: 0.2, growing factor: 0.3</a:t>
            </a:r>
          </a:p>
          <a:p>
            <a:endParaRPr lang="en-US" altLang="zh-TW">
              <a:solidFill>
                <a:srgbClr val="000000"/>
              </a:solidFill>
            </a:endParaRPr>
          </a:p>
          <a:p>
            <a:endParaRPr lang="en-US" altLang="zh-TW">
              <a:solidFill>
                <a:srgbClr val="000000"/>
              </a:solidFill>
            </a:endParaRPr>
          </a:p>
          <a:p>
            <a:endParaRPr lang="en-US" altLang="zh-TW">
              <a:solidFill>
                <a:srgbClr val="000000"/>
              </a:solidFill>
            </a:endParaRPr>
          </a:p>
          <a:p>
            <a:endParaRPr lang="en-US" altLang="zh-TW">
              <a:solidFill>
                <a:srgbClr val="000000"/>
              </a:solidFill>
            </a:endParaRPr>
          </a:p>
          <a:p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93FF-79CA-8CF2-12AC-75A542C5F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help with Project 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5F399-19AD-B516-D3AB-30941DBD0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Email: </a:t>
            </a:r>
          </a:p>
          <a:p>
            <a:pPr lvl="1"/>
            <a:r>
              <a:rPr lang="en-US" altLang="en-US" dirty="0">
                <a:latin typeface="+mj-lt"/>
              </a:rPr>
              <a:t>steve.rabin@gmail.com, </a:t>
            </a:r>
            <a:r>
              <a:rPr lang="en-US" dirty="0">
                <a:solidFill>
                  <a:srgbClr val="1D2125"/>
                </a:solidFill>
                <a:latin typeface="+mj-lt"/>
              </a:rPr>
              <a:t>p.jiankai@digipen.edu, b.hsu@digipen.edu, zak.s@digipen.edu, keaton.sullivan@digipen.edu, john.tseng@digipen.edu, a.roulst@digipen.edu</a:t>
            </a:r>
          </a:p>
          <a:p>
            <a:r>
              <a:rPr lang="en-US" altLang="en-US" b="1" dirty="0">
                <a:solidFill>
                  <a:srgbClr val="1D2125"/>
                </a:solidFill>
                <a:latin typeface="+mj-lt"/>
              </a:rPr>
              <a:t>Things you can ask: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en-US" dirty="0">
                <a:solidFill>
                  <a:srgbClr val="1D2125"/>
                </a:solidFill>
                <a:latin typeface="+mj-lt"/>
              </a:rPr>
              <a:t>I don’t understand and need clarification.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en-US" dirty="0">
                <a:solidFill>
                  <a:srgbClr val="1D2125"/>
                </a:solidFill>
                <a:latin typeface="+mj-lt"/>
              </a:rPr>
              <a:t>I’m stuck on a bug. Here is everything I know about this bug and what I’m thinking. Here is a link to my project.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en-US" dirty="0">
                <a:solidFill>
                  <a:srgbClr val="1D2125"/>
                </a:solidFill>
                <a:latin typeface="+mj-lt"/>
              </a:rPr>
              <a:t>I don’t understand and want to meet with a TA. I’m available on Tues 1-5pm.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en-US" dirty="0">
              <a:solidFill>
                <a:srgbClr val="1D2125"/>
              </a:solidFill>
              <a:latin typeface="+mj-lt"/>
            </a:endParaRPr>
          </a:p>
          <a:p>
            <a:pPr lvl="1"/>
            <a:endParaRPr lang="en-US" altLang="en-US" dirty="0">
              <a:latin typeface="+mj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63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D54C4-EC73-4C91-9D6B-63B33D21D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Propagation Algorithm: 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Pseudo Code</a:t>
            </a:r>
            <a:endParaRPr lang="en-US" dirty="0"/>
          </a:p>
        </p:txBody>
      </p:sp>
      <p:sp>
        <p:nvSpPr>
          <p:cNvPr id="61443" name="Content Placeholder 2">
            <a:extLst>
              <a:ext uri="{FF2B5EF4-FFF2-40B4-BE49-F238E27FC236}">
                <a16:creationId xmlns:a16="http://schemas.microsoft.com/office/drawing/2014/main" id="{A6AF744A-AF89-432F-8480-3B742109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For each tile on the map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</a:t>
            </a:r>
            <a:r>
              <a:rPr lang="en-US" altLang="en-US">
                <a:solidFill>
                  <a:schemeClr val="tx1"/>
                </a:solidFill>
                <a:ea typeface="新細明體" panose="02020500000000000000" pitchFamily="18" charset="-120"/>
              </a:rPr>
              <a:t>Get the influence value of each neighbor after decay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chemeClr val="tx1"/>
                </a:solidFill>
                <a:ea typeface="新細明體" panose="02020500000000000000" pitchFamily="18" charset="-120"/>
              </a:rPr>
              <a:t>	Keep the maximum decayed influence value of all neighbors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</a:t>
            </a:r>
            <a:r>
              <a:rPr lang="en-US" altLang="en-US">
                <a:solidFill>
                  <a:schemeClr val="tx1"/>
                </a:solidFill>
                <a:ea typeface="新細明體" panose="02020500000000000000" pitchFamily="18" charset="-120"/>
              </a:rPr>
              <a:t>Apply linear interpolation to the influence value of the tile, and the maximum decayed 			influence value from all neighbors, with </a:t>
            </a:r>
            <a:r>
              <a:rPr lang="en-US" altLang="zh-TW">
                <a:solidFill>
                  <a:schemeClr val="tx1"/>
                </a:solidFill>
              </a:rPr>
              <a:t>growing factor</a:t>
            </a:r>
            <a:r>
              <a:rPr lang="en-US" altLang="en-US">
                <a:solidFill>
                  <a:schemeClr val="tx1"/>
                </a:solidFill>
                <a:ea typeface="新細明體" panose="02020500000000000000" pitchFamily="18" charset="-120"/>
              </a:rPr>
              <a:t> as coefficient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</a:t>
            </a:r>
            <a:r>
              <a:rPr lang="en-US" altLang="en-US">
                <a:solidFill>
                  <a:schemeClr val="tx1"/>
                </a:solidFill>
                <a:ea typeface="新細明體" panose="02020500000000000000" pitchFamily="18" charset="-120"/>
              </a:rPr>
              <a:t>Store the result to the temp layer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Store influence value from temp layer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E682AF0-1DEB-484B-8AFD-E50A8929D8E7}"/>
              </a:ext>
            </a:extLst>
          </p:cNvPr>
          <p:cNvGraphicFramePr/>
          <p:nvPr/>
        </p:nvGraphicFramePr>
        <p:xfrm>
          <a:off x="8771138" y="4297348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1445" name="TextBox 6">
            <a:extLst>
              <a:ext uri="{FF2B5EF4-FFF2-40B4-BE49-F238E27FC236}">
                <a16:creationId xmlns:a16="http://schemas.microsoft.com/office/drawing/2014/main" id="{71CEBF52-879C-4422-8A2D-DC42724D4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3475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Influence Layer</a:t>
            </a:r>
          </a:p>
        </p:txBody>
      </p:sp>
      <p:sp>
        <p:nvSpPr>
          <p:cNvPr id="61446" name="TextBox 7">
            <a:extLst>
              <a:ext uri="{FF2B5EF4-FFF2-40B4-BE49-F238E27FC236}">
                <a16:creationId xmlns:a16="http://schemas.microsoft.com/office/drawing/2014/main" id="{AF4953F5-9EAA-4A8C-A522-FF5771AD4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5138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Temp Layer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07E7549-357B-42A4-846F-78C52BF7D242}"/>
              </a:ext>
            </a:extLst>
          </p:cNvPr>
          <p:cNvSpPr/>
          <p:nvPr/>
        </p:nvSpPr>
        <p:spPr>
          <a:xfrm rot="10800000">
            <a:off x="8299450" y="4794250"/>
            <a:ext cx="387350" cy="5778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C20BB5FB-998F-4BE8-9BC1-A45ECEA6484D}"/>
              </a:ext>
            </a:extLst>
          </p:cNvPr>
          <p:cNvGraphicFramePr/>
          <p:nvPr/>
        </p:nvGraphicFramePr>
        <p:xfrm>
          <a:off x="5832097" y="4301722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1449" name="文字方塊 10">
            <a:extLst>
              <a:ext uri="{FF2B5EF4-FFF2-40B4-BE49-F238E27FC236}">
                <a16:creationId xmlns:a16="http://schemas.microsoft.com/office/drawing/2014/main" id="{035B68D7-142F-42DA-8D75-E53C4C7B3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4116388"/>
            <a:ext cx="4179887" cy="1754187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TW">
                <a:solidFill>
                  <a:srgbClr val="000000"/>
                </a:solidFill>
              </a:rPr>
              <a:t>decay factor: 0.2, growing factor: 0.3</a:t>
            </a:r>
          </a:p>
          <a:p>
            <a:endParaRPr lang="en-US" altLang="zh-TW">
              <a:solidFill>
                <a:srgbClr val="000000"/>
              </a:solidFill>
            </a:endParaRPr>
          </a:p>
          <a:p>
            <a:endParaRPr lang="en-US" altLang="zh-TW">
              <a:solidFill>
                <a:srgbClr val="000000"/>
              </a:solidFill>
            </a:endParaRPr>
          </a:p>
          <a:p>
            <a:endParaRPr lang="en-US" altLang="zh-TW">
              <a:solidFill>
                <a:srgbClr val="000000"/>
              </a:solidFill>
            </a:endParaRPr>
          </a:p>
          <a:p>
            <a:endParaRPr lang="en-US" altLang="zh-TW">
              <a:solidFill>
                <a:srgbClr val="000000"/>
              </a:solidFill>
            </a:endParaRPr>
          </a:p>
          <a:p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2906A-6FEF-493C-9EF3-6613F7DC5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Propagation Algorithm: 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Pseudo Code</a:t>
            </a:r>
          </a:p>
        </p:txBody>
      </p:sp>
      <p:sp>
        <p:nvSpPr>
          <p:cNvPr id="62467" name="Content Placeholder 2">
            <a:extLst>
              <a:ext uri="{FF2B5EF4-FFF2-40B4-BE49-F238E27FC236}">
                <a16:creationId xmlns:a16="http://schemas.microsoft.com/office/drawing/2014/main" id="{E3EE8555-8ACF-46BD-873D-5D0779D0A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For each tile on the map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</a:t>
            </a:r>
            <a:r>
              <a:rPr lang="en-US" altLang="en-US">
                <a:solidFill>
                  <a:schemeClr val="tx1"/>
                </a:solidFill>
                <a:ea typeface="新細明體" panose="02020500000000000000" pitchFamily="18" charset="-120"/>
              </a:rPr>
              <a:t>Get the influence value of each neighbor after decay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chemeClr val="tx1"/>
                </a:solidFill>
                <a:ea typeface="新細明體" panose="02020500000000000000" pitchFamily="18" charset="-120"/>
              </a:rPr>
              <a:t>	Keep the maximum decayed influence value of all neighbors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</a:t>
            </a:r>
            <a:r>
              <a:rPr lang="en-US" altLang="en-US">
                <a:solidFill>
                  <a:schemeClr val="tx1"/>
                </a:solidFill>
                <a:ea typeface="新細明體" panose="02020500000000000000" pitchFamily="18" charset="-120"/>
              </a:rPr>
              <a:t>Apply linear interpolation to the influence value of the tile, and the maximum decayed 			influence value from all neighbors, with </a:t>
            </a:r>
            <a:r>
              <a:rPr lang="en-US" altLang="zh-TW">
                <a:solidFill>
                  <a:schemeClr val="tx1"/>
                </a:solidFill>
              </a:rPr>
              <a:t>growing factor</a:t>
            </a:r>
            <a:r>
              <a:rPr lang="en-US" altLang="en-US">
                <a:solidFill>
                  <a:schemeClr val="tx1"/>
                </a:solidFill>
                <a:ea typeface="新細明體" panose="02020500000000000000" pitchFamily="18" charset="-120"/>
              </a:rPr>
              <a:t> as coefficient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ea typeface="新細明體" panose="02020500000000000000" pitchFamily="18" charset="-120"/>
              </a:rPr>
              <a:t>	</a:t>
            </a:r>
            <a:r>
              <a:rPr lang="en-US" altLang="en-US">
                <a:solidFill>
                  <a:schemeClr val="tx1"/>
                </a:solidFill>
                <a:ea typeface="新細明體" panose="02020500000000000000" pitchFamily="18" charset="-120"/>
              </a:rPr>
              <a:t>Store the result to the temp layer</a:t>
            </a:r>
          </a:p>
          <a:p>
            <a:pPr eaLnBrk="1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Store influence value from temp layer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6D73961-BECF-43ED-8F83-6086DB6798D6}"/>
              </a:ext>
            </a:extLst>
          </p:cNvPr>
          <p:cNvGraphicFramePr/>
          <p:nvPr/>
        </p:nvGraphicFramePr>
        <p:xfrm>
          <a:off x="8771138" y="4297348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2469" name="TextBox 6">
            <a:extLst>
              <a:ext uri="{FF2B5EF4-FFF2-40B4-BE49-F238E27FC236}">
                <a16:creationId xmlns:a16="http://schemas.microsoft.com/office/drawing/2014/main" id="{9DEFD165-3DDA-4B0C-8422-756410C15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3475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Influence Layer</a:t>
            </a:r>
          </a:p>
        </p:txBody>
      </p:sp>
      <p:sp>
        <p:nvSpPr>
          <p:cNvPr id="62470" name="TextBox 7">
            <a:extLst>
              <a:ext uri="{FF2B5EF4-FFF2-40B4-BE49-F238E27FC236}">
                <a16:creationId xmlns:a16="http://schemas.microsoft.com/office/drawing/2014/main" id="{F5D4EA3A-42D0-43B0-9C9C-0870CF51C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5138" y="3817938"/>
            <a:ext cx="162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7030A0"/>
                </a:solidFill>
                <a:ea typeface="新細明體" panose="02020500000000000000" pitchFamily="18" charset="-120"/>
              </a:rPr>
              <a:t>Temp Layer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5163D52-29E9-4AEA-A8FF-1C30F619D0B9}"/>
              </a:ext>
            </a:extLst>
          </p:cNvPr>
          <p:cNvSpPr/>
          <p:nvPr/>
        </p:nvSpPr>
        <p:spPr>
          <a:xfrm rot="10800000">
            <a:off x="8299450" y="4794250"/>
            <a:ext cx="387350" cy="5778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EF128E10-F603-4C3D-888A-B0B38B9963D9}"/>
              </a:ext>
            </a:extLst>
          </p:cNvPr>
          <p:cNvGraphicFramePr/>
          <p:nvPr/>
        </p:nvGraphicFramePr>
        <p:xfrm>
          <a:off x="5832097" y="4301722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2473" name="文字方塊 10">
            <a:extLst>
              <a:ext uri="{FF2B5EF4-FFF2-40B4-BE49-F238E27FC236}">
                <a16:creationId xmlns:a16="http://schemas.microsoft.com/office/drawing/2014/main" id="{61052400-8516-4F69-BDA7-58A500DF0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4116388"/>
            <a:ext cx="4179887" cy="1754187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TW">
                <a:solidFill>
                  <a:srgbClr val="000000"/>
                </a:solidFill>
              </a:rPr>
              <a:t>decay factor: 0.2, growing factor: 0.3</a:t>
            </a:r>
          </a:p>
          <a:p>
            <a:endParaRPr lang="en-US" altLang="zh-TW">
              <a:solidFill>
                <a:srgbClr val="000000"/>
              </a:solidFill>
            </a:endParaRPr>
          </a:p>
          <a:p>
            <a:endParaRPr lang="en-US" altLang="zh-TW">
              <a:solidFill>
                <a:srgbClr val="000000"/>
              </a:solidFill>
            </a:endParaRPr>
          </a:p>
          <a:p>
            <a:endParaRPr lang="en-US" altLang="zh-TW">
              <a:solidFill>
                <a:srgbClr val="000000"/>
              </a:solidFill>
            </a:endParaRPr>
          </a:p>
          <a:p>
            <a:endParaRPr lang="en-US" altLang="zh-TW">
              <a:solidFill>
                <a:srgbClr val="000000"/>
              </a:solidFill>
            </a:endParaRPr>
          </a:p>
          <a:p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297B-C2E7-46BD-84FB-8BA0FAA5F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Propagation Algorithm: 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Double Buffering</a:t>
            </a:r>
          </a:p>
        </p:txBody>
      </p:sp>
      <p:sp>
        <p:nvSpPr>
          <p:cNvPr id="63491" name="Content Placeholder 2">
            <a:extLst>
              <a:ext uri="{FF2B5EF4-FFF2-40B4-BE49-F238E27FC236}">
                <a16:creationId xmlns:a16="http://schemas.microsoft.com/office/drawing/2014/main" id="{4F3BAE61-38B9-4E0D-A96D-92DD3B009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846263"/>
            <a:ext cx="10537825" cy="4022725"/>
          </a:xfrm>
        </p:spPr>
        <p:txBody>
          <a:bodyPr/>
          <a:lstStyle/>
          <a:p>
            <a:pPr lvl="1" eaLnBrk="1" hangingPunct="1"/>
            <a:r>
              <a:rPr lang="en-US" altLang="en-US">
                <a:ea typeface="新細明體" panose="02020500000000000000" pitchFamily="18" charset="-120"/>
              </a:rPr>
              <a:t>Ensures influences are calculated correctly</a:t>
            </a:r>
          </a:p>
          <a:p>
            <a:pPr lvl="1" eaLnBrk="1" hangingPunct="1"/>
            <a:r>
              <a:rPr lang="en-US" altLang="en-US">
                <a:ea typeface="新細明體" panose="02020500000000000000" pitchFamily="18" charset="-120"/>
              </a:rPr>
              <a:t>Without double buffering, the influence may propagate differently depending on the order of processing</a:t>
            </a:r>
          </a:p>
        </p:txBody>
      </p:sp>
      <p:graphicFrame>
        <p:nvGraphicFramePr>
          <p:cNvPr id="4" name="Diagram 5">
            <a:extLst>
              <a:ext uri="{FF2B5EF4-FFF2-40B4-BE49-F238E27FC236}">
                <a16:creationId xmlns:a16="http://schemas.microsoft.com/office/drawing/2014/main" id="{94023134-584F-40BC-AB24-A29C90D07351}"/>
              </a:ext>
            </a:extLst>
          </p:cNvPr>
          <p:cNvGraphicFramePr/>
          <p:nvPr/>
        </p:nvGraphicFramePr>
        <p:xfrm>
          <a:off x="1096963" y="2752209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ight Arrow 8">
            <a:extLst>
              <a:ext uri="{FF2B5EF4-FFF2-40B4-BE49-F238E27FC236}">
                <a16:creationId xmlns:a16="http://schemas.microsoft.com/office/drawing/2014/main" id="{95B64C05-9F51-4C51-BD11-325AD3F75EAC}"/>
              </a:ext>
            </a:extLst>
          </p:cNvPr>
          <p:cNvSpPr/>
          <p:nvPr/>
        </p:nvSpPr>
        <p:spPr>
          <a:xfrm>
            <a:off x="3559175" y="3249613"/>
            <a:ext cx="387350" cy="57626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5FB877B-220C-4EF7-82CD-0D5FEA6DF870}"/>
              </a:ext>
            </a:extLst>
          </p:cNvPr>
          <p:cNvGraphicFramePr/>
          <p:nvPr/>
        </p:nvGraphicFramePr>
        <p:xfrm>
          <a:off x="4024922" y="2752209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30FE742B-BA33-4E8B-BFD8-92154E4D0AE1}"/>
              </a:ext>
            </a:extLst>
          </p:cNvPr>
          <p:cNvSpPr/>
          <p:nvPr/>
        </p:nvSpPr>
        <p:spPr>
          <a:xfrm>
            <a:off x="6488113" y="3249613"/>
            <a:ext cx="385762" cy="57626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7826A404-F770-4D27-96E0-B357A1CAD5DC}"/>
              </a:ext>
            </a:extLst>
          </p:cNvPr>
          <p:cNvGraphicFramePr/>
          <p:nvPr/>
        </p:nvGraphicFramePr>
        <p:xfrm>
          <a:off x="6952881" y="2752209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23" name="Diagram 5">
            <a:extLst>
              <a:ext uri="{FF2B5EF4-FFF2-40B4-BE49-F238E27FC236}">
                <a16:creationId xmlns:a16="http://schemas.microsoft.com/office/drawing/2014/main" id="{31C6CABE-CC62-4C70-B3A8-4FE393CFE222}"/>
              </a:ext>
            </a:extLst>
          </p:cNvPr>
          <p:cNvGraphicFramePr/>
          <p:nvPr/>
        </p:nvGraphicFramePr>
        <p:xfrm>
          <a:off x="1096963" y="4532845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24" name="Right Arrow 8">
            <a:extLst>
              <a:ext uri="{FF2B5EF4-FFF2-40B4-BE49-F238E27FC236}">
                <a16:creationId xmlns:a16="http://schemas.microsoft.com/office/drawing/2014/main" id="{C01BFD32-CD2E-4901-A63E-291D76C00FD5}"/>
              </a:ext>
            </a:extLst>
          </p:cNvPr>
          <p:cNvSpPr/>
          <p:nvPr/>
        </p:nvSpPr>
        <p:spPr>
          <a:xfrm>
            <a:off x="3559175" y="5030788"/>
            <a:ext cx="387350" cy="57626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25" name="Diagram 5">
            <a:extLst>
              <a:ext uri="{FF2B5EF4-FFF2-40B4-BE49-F238E27FC236}">
                <a16:creationId xmlns:a16="http://schemas.microsoft.com/office/drawing/2014/main" id="{0EAA626F-C9F9-4EC3-B67A-6D80BFDFFE30}"/>
              </a:ext>
            </a:extLst>
          </p:cNvPr>
          <p:cNvGraphicFramePr/>
          <p:nvPr/>
        </p:nvGraphicFramePr>
        <p:xfrm>
          <a:off x="4024922" y="4532845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26" name="Right Arrow 8">
            <a:extLst>
              <a:ext uri="{FF2B5EF4-FFF2-40B4-BE49-F238E27FC236}">
                <a16:creationId xmlns:a16="http://schemas.microsoft.com/office/drawing/2014/main" id="{C9ACAF6C-26FB-4107-9BB2-26F445CAF9D1}"/>
              </a:ext>
            </a:extLst>
          </p:cNvPr>
          <p:cNvSpPr/>
          <p:nvPr/>
        </p:nvSpPr>
        <p:spPr>
          <a:xfrm>
            <a:off x="6488113" y="5030788"/>
            <a:ext cx="385762" cy="57626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27" name="Diagram 5">
            <a:extLst>
              <a:ext uri="{FF2B5EF4-FFF2-40B4-BE49-F238E27FC236}">
                <a16:creationId xmlns:a16="http://schemas.microsoft.com/office/drawing/2014/main" id="{E6537953-FF61-4F51-9BBB-AA27AE12ED4B}"/>
              </a:ext>
            </a:extLst>
          </p:cNvPr>
          <p:cNvGraphicFramePr/>
          <p:nvPr/>
        </p:nvGraphicFramePr>
        <p:xfrm>
          <a:off x="6952881" y="4532845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28" name="Right Arrow 8">
            <a:extLst>
              <a:ext uri="{FF2B5EF4-FFF2-40B4-BE49-F238E27FC236}">
                <a16:creationId xmlns:a16="http://schemas.microsoft.com/office/drawing/2014/main" id="{DB2C6981-5B73-4546-BFF3-C7FCF207B941}"/>
              </a:ext>
            </a:extLst>
          </p:cNvPr>
          <p:cNvSpPr/>
          <p:nvPr/>
        </p:nvSpPr>
        <p:spPr>
          <a:xfrm>
            <a:off x="9415463" y="3249613"/>
            <a:ext cx="387350" cy="57626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63503" name="圖片 28">
            <a:extLst>
              <a:ext uri="{FF2B5EF4-FFF2-40B4-BE49-F238E27FC236}">
                <a16:creationId xmlns:a16="http://schemas.microsoft.com/office/drawing/2014/main" id="{026FA3A1-F5EC-4740-9327-8ED92A4F0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188" y="4811713"/>
            <a:ext cx="1743075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DAAD-F03C-4BD2-9E8B-96B10D4FF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Occupancy Map: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Overview</a:t>
            </a:r>
          </a:p>
        </p:txBody>
      </p:sp>
      <p:sp>
        <p:nvSpPr>
          <p:cNvPr id="67587" name="Content Placeholder 2">
            <a:extLst>
              <a:ext uri="{FF2B5EF4-FFF2-40B4-BE49-F238E27FC236}">
                <a16:creationId xmlns:a16="http://schemas.microsoft.com/office/drawing/2014/main" id="{C02B2596-358D-4D82-8C14-BAAB76029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846263"/>
            <a:ext cx="10780712" cy="4022725"/>
          </a:xfrm>
        </p:spPr>
        <p:txBody>
          <a:bodyPr/>
          <a:lstStyle/>
          <a:p>
            <a:pPr marL="657225" lvl="1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2400">
                <a:ea typeface="新細明體" panose="02020500000000000000" pitchFamily="18" charset="-120"/>
              </a:rPr>
              <a:t>Run the propagation algorithm on the occupancy layer</a:t>
            </a:r>
          </a:p>
          <a:p>
            <a:pPr marL="657225" lvl="1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2400">
                <a:ea typeface="新細明體" panose="02020500000000000000" pitchFamily="18" charset="-120"/>
              </a:rPr>
              <a:t>Normalize the occupancy value after each propagation</a:t>
            </a:r>
          </a:p>
          <a:p>
            <a:pPr marL="657225" lvl="1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2400">
                <a:ea typeface="新細明體" panose="02020500000000000000" pitchFamily="18" charset="-120"/>
              </a:rPr>
              <a:t>The highest </a:t>
            </a:r>
            <a:r>
              <a:rPr lang="en-US" altLang="zh-TW" sz="2400"/>
              <a:t>occupancy</a:t>
            </a:r>
            <a:r>
              <a:rPr lang="en-US" altLang="en-US" sz="2400">
                <a:ea typeface="新細明體" panose="02020500000000000000" pitchFamily="18" charset="-120"/>
              </a:rPr>
              <a:t> value is always 1.0</a:t>
            </a:r>
          </a:p>
          <a:p>
            <a:pPr marL="657225" lvl="1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2400">
                <a:ea typeface="新細明體" panose="02020500000000000000" pitchFamily="18" charset="-120"/>
              </a:rPr>
              <a:t>The tile with the highest </a:t>
            </a:r>
            <a:r>
              <a:rPr lang="en-US" altLang="zh-TW" sz="2400"/>
              <a:t>occupancy</a:t>
            </a:r>
            <a:r>
              <a:rPr lang="en-US" altLang="en-US" sz="2400">
                <a:ea typeface="新細明體" panose="02020500000000000000" pitchFamily="18" charset="-120"/>
              </a:rPr>
              <a:t> value is the most likely location for the player</a:t>
            </a:r>
          </a:p>
          <a:p>
            <a:pPr lvl="4" eaLnBrk="1" hangingPunct="1"/>
            <a:r>
              <a:rPr lang="en-US" altLang="en-US" sz="1800">
                <a:ea typeface="新細明體" panose="02020500000000000000" pitchFamily="18" charset="-120"/>
              </a:rPr>
              <a:t>Need to find the closest tile to AI with1.0 influence value, to make sure AI searches the closer area first</a:t>
            </a:r>
          </a:p>
          <a:p>
            <a:pPr marL="657225" lvl="1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2400">
                <a:ea typeface="新細明體" panose="02020500000000000000" pitchFamily="18" charset="-120"/>
              </a:rPr>
              <a:t>If no tile has occupancy value &gt;= 1.0 after normalizing, means there is no propagation</a:t>
            </a:r>
          </a:p>
          <a:p>
            <a:pPr lvl="4" eaLnBrk="1" hangingPunct="1"/>
            <a:r>
              <a:rPr lang="en-US" altLang="en-US" sz="1800">
                <a:ea typeface="新細明體" panose="02020500000000000000" pitchFamily="18" charset="-120"/>
              </a:rPr>
              <a:t>AI “loses” the player</a:t>
            </a:r>
          </a:p>
          <a:p>
            <a:pPr lvl="4" eaLnBrk="1" hangingPunct="1"/>
            <a:r>
              <a:rPr lang="en-US" altLang="en-US" sz="1800">
                <a:ea typeface="新細明體" panose="02020500000000000000" pitchFamily="18" charset="-120"/>
              </a:rPr>
              <a:t>AI should go back to its old behavior</a:t>
            </a:r>
          </a:p>
        </p:txBody>
      </p:sp>
      <p:pic>
        <p:nvPicPr>
          <p:cNvPr id="67588" name="圖片 3">
            <a:extLst>
              <a:ext uri="{FF2B5EF4-FFF2-40B4-BE49-F238E27FC236}">
                <a16:creationId xmlns:a16="http://schemas.microsoft.com/office/drawing/2014/main" id="{BB3EDD93-12FB-497E-82E7-64B23DAA2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3" y="365125"/>
            <a:ext cx="2862262" cy="21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0ED8B-FF25-4DA7-8C02-BD830325B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>
                <a:solidFill>
                  <a:srgbClr val="0070C0"/>
                </a:solidFill>
              </a:rPr>
              <a:t>Normalize Influence Values</a:t>
            </a:r>
          </a:p>
        </p:txBody>
      </p:sp>
      <p:sp>
        <p:nvSpPr>
          <p:cNvPr id="68611" name="Content Placeholder 2">
            <a:extLst>
              <a:ext uri="{FF2B5EF4-FFF2-40B4-BE49-F238E27FC236}">
                <a16:creationId xmlns:a16="http://schemas.microsoft.com/office/drawing/2014/main" id="{A0CC038D-D392-41ED-B5B2-9635D07B3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152650"/>
            <a:ext cx="10058400" cy="3716338"/>
          </a:xfrm>
        </p:spPr>
        <p:txBody>
          <a:bodyPr/>
          <a:lstStyle/>
          <a:p>
            <a:pPr lvl="1" eaLnBrk="1" hangingPunct="1"/>
            <a:r>
              <a:rPr lang="en-US" altLang="zh-TW" sz="2400"/>
              <a:t>Find highest influence value x</a:t>
            </a:r>
          </a:p>
          <a:p>
            <a:pPr lvl="1" eaLnBrk="1" hangingPunct="1"/>
            <a:r>
              <a:rPr lang="en-US" altLang="zh-TW" sz="2400"/>
              <a:t>Divide all tiles with positive influence value by x</a:t>
            </a:r>
          </a:p>
          <a:p>
            <a:pPr lvl="2" eaLnBrk="1" hangingPunct="1"/>
            <a:r>
              <a:rPr lang="en-US" altLang="zh-TW" sz="1800"/>
              <a:t>Ignore negative values, because it is used by enemy’s field of view</a:t>
            </a:r>
          </a:p>
          <a:p>
            <a:pPr lvl="1" eaLnBrk="1" hangingPunct="1"/>
            <a:r>
              <a:rPr lang="en-US" altLang="zh-TW" sz="2400"/>
              <a:t>So the highest influence value of the map is always 1.0</a:t>
            </a:r>
          </a:p>
          <a:p>
            <a:pPr lvl="1" eaLnBrk="1" hangingPunct="1"/>
            <a:endParaRPr lang="en-US" altLang="en-US">
              <a:ea typeface="新細明體" panose="02020500000000000000" pitchFamily="18" charset="-120"/>
            </a:endParaRPr>
          </a:p>
        </p:txBody>
      </p:sp>
      <p:graphicFrame>
        <p:nvGraphicFramePr>
          <p:cNvPr id="4" name="Diagram 5">
            <a:extLst>
              <a:ext uri="{FF2B5EF4-FFF2-40B4-BE49-F238E27FC236}">
                <a16:creationId xmlns:a16="http://schemas.microsoft.com/office/drawing/2014/main" id="{62A5F64F-42AB-40CA-B29E-62BE362834B9}"/>
              </a:ext>
            </a:extLst>
          </p:cNvPr>
          <p:cNvGraphicFramePr/>
          <p:nvPr/>
        </p:nvGraphicFramePr>
        <p:xfrm>
          <a:off x="1096963" y="3950695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ight Arrow 8">
            <a:extLst>
              <a:ext uri="{FF2B5EF4-FFF2-40B4-BE49-F238E27FC236}">
                <a16:creationId xmlns:a16="http://schemas.microsoft.com/office/drawing/2014/main" id="{C823ECFA-0415-4CBC-BA4C-E93BD596B2C8}"/>
              </a:ext>
            </a:extLst>
          </p:cNvPr>
          <p:cNvSpPr/>
          <p:nvPr/>
        </p:nvSpPr>
        <p:spPr>
          <a:xfrm>
            <a:off x="3559175" y="4448175"/>
            <a:ext cx="387350" cy="5762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0534F10-E09C-4CC8-915C-A46396D14918}"/>
              </a:ext>
            </a:extLst>
          </p:cNvPr>
          <p:cNvGraphicFramePr/>
          <p:nvPr/>
        </p:nvGraphicFramePr>
        <p:xfrm>
          <a:off x="4024922" y="3950695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Right Arrow 8">
            <a:extLst>
              <a:ext uri="{FF2B5EF4-FFF2-40B4-BE49-F238E27FC236}">
                <a16:creationId xmlns:a16="http://schemas.microsoft.com/office/drawing/2014/main" id="{517A7DC7-E3CD-44BB-9FAE-FF388ADAB3E1}"/>
              </a:ext>
            </a:extLst>
          </p:cNvPr>
          <p:cNvSpPr/>
          <p:nvPr/>
        </p:nvSpPr>
        <p:spPr>
          <a:xfrm>
            <a:off x="6488113" y="4448175"/>
            <a:ext cx="385762" cy="5762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8" name="Diagram 5">
            <a:extLst>
              <a:ext uri="{FF2B5EF4-FFF2-40B4-BE49-F238E27FC236}">
                <a16:creationId xmlns:a16="http://schemas.microsoft.com/office/drawing/2014/main" id="{1ED50A46-DFE9-48F0-BD37-C3B6360E7D1F}"/>
              </a:ext>
            </a:extLst>
          </p:cNvPr>
          <p:cNvGraphicFramePr/>
          <p:nvPr/>
        </p:nvGraphicFramePr>
        <p:xfrm>
          <a:off x="6952881" y="3950695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5F839-C440-4836-BD03-968A240C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Occupancy Map: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Normalize Influence Value / Two Agents</a:t>
            </a:r>
          </a:p>
        </p:txBody>
      </p:sp>
      <p:sp>
        <p:nvSpPr>
          <p:cNvPr id="69635" name="Content Placeholder 2">
            <a:extLst>
              <a:ext uri="{FF2B5EF4-FFF2-40B4-BE49-F238E27FC236}">
                <a16:creationId xmlns:a16="http://schemas.microsoft.com/office/drawing/2014/main" id="{27465F61-2871-47B3-98A6-917A41BE0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altLang="zh-TW" sz="2400"/>
              <a:t>Find highest </a:t>
            </a:r>
            <a:r>
              <a:rPr lang="en-US" altLang="zh-TW" sz="2400">
                <a:solidFill>
                  <a:srgbClr val="FF0000"/>
                </a:solidFill>
              </a:rPr>
              <a:t>positive</a:t>
            </a:r>
            <a:r>
              <a:rPr lang="en-US" altLang="zh-TW" sz="2400"/>
              <a:t> influence value x </a:t>
            </a:r>
            <a:r>
              <a:rPr lang="en-US" altLang="zh-TW" sz="2400">
                <a:solidFill>
                  <a:srgbClr val="FF0000"/>
                </a:solidFill>
              </a:rPr>
              <a:t>and lowest negative influence value y</a:t>
            </a:r>
          </a:p>
          <a:p>
            <a:pPr lvl="1" eaLnBrk="1" hangingPunct="1"/>
            <a:r>
              <a:rPr lang="en-US" altLang="zh-TW" sz="2400"/>
              <a:t>Divide all tiles with positive influence value by x</a:t>
            </a:r>
          </a:p>
          <a:p>
            <a:pPr lvl="1" eaLnBrk="1" hangingPunct="1"/>
            <a:r>
              <a:rPr lang="en-US" altLang="zh-TW" sz="2400">
                <a:solidFill>
                  <a:srgbClr val="FF0000"/>
                </a:solidFill>
              </a:rPr>
              <a:t>Divide all tiles with negative influence value by -y</a:t>
            </a:r>
          </a:p>
          <a:p>
            <a:pPr lvl="1" eaLnBrk="1" hangingPunct="1"/>
            <a:r>
              <a:rPr lang="en-US" altLang="zh-TW" sz="2400"/>
              <a:t>So the highest influence value of the map is always 1.0, </a:t>
            </a:r>
            <a:r>
              <a:rPr lang="en-US" altLang="zh-TW" sz="2400">
                <a:solidFill>
                  <a:srgbClr val="FF0000"/>
                </a:solidFill>
              </a:rPr>
              <a:t>and the lowest is -1.0</a:t>
            </a:r>
          </a:p>
          <a:p>
            <a:pPr lvl="1" eaLnBrk="1" hangingPunct="1"/>
            <a:endParaRPr lang="en-US" altLang="en-US">
              <a:ea typeface="新細明體" panose="02020500000000000000" pitchFamily="18" charset="-120"/>
            </a:endParaRPr>
          </a:p>
        </p:txBody>
      </p:sp>
      <p:graphicFrame>
        <p:nvGraphicFramePr>
          <p:cNvPr id="4" name="Diagram 5">
            <a:extLst>
              <a:ext uri="{FF2B5EF4-FFF2-40B4-BE49-F238E27FC236}">
                <a16:creationId xmlns:a16="http://schemas.microsoft.com/office/drawing/2014/main" id="{D6560659-1962-4622-A28A-761A47E40437}"/>
              </a:ext>
            </a:extLst>
          </p:cNvPr>
          <p:cNvGraphicFramePr/>
          <p:nvPr/>
        </p:nvGraphicFramePr>
        <p:xfrm>
          <a:off x="1096963" y="3950695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ight Arrow 8">
            <a:extLst>
              <a:ext uri="{FF2B5EF4-FFF2-40B4-BE49-F238E27FC236}">
                <a16:creationId xmlns:a16="http://schemas.microsoft.com/office/drawing/2014/main" id="{D74B3384-A9F8-4197-A669-23D6F3521876}"/>
              </a:ext>
            </a:extLst>
          </p:cNvPr>
          <p:cNvSpPr/>
          <p:nvPr/>
        </p:nvSpPr>
        <p:spPr>
          <a:xfrm>
            <a:off x="3559175" y="4448175"/>
            <a:ext cx="387350" cy="5762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D92E388-1C9D-4AE9-A740-CA74EDF57AF2}"/>
              </a:ext>
            </a:extLst>
          </p:cNvPr>
          <p:cNvGraphicFramePr/>
          <p:nvPr/>
        </p:nvGraphicFramePr>
        <p:xfrm>
          <a:off x="4024922" y="3950695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Right Arrow 8">
            <a:extLst>
              <a:ext uri="{FF2B5EF4-FFF2-40B4-BE49-F238E27FC236}">
                <a16:creationId xmlns:a16="http://schemas.microsoft.com/office/drawing/2014/main" id="{B432B9B1-43B8-4C3E-99DC-3FD7DFC79118}"/>
              </a:ext>
            </a:extLst>
          </p:cNvPr>
          <p:cNvSpPr/>
          <p:nvPr/>
        </p:nvSpPr>
        <p:spPr>
          <a:xfrm>
            <a:off x="6488113" y="4448175"/>
            <a:ext cx="385762" cy="5762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8" name="Diagram 5">
            <a:extLst>
              <a:ext uri="{FF2B5EF4-FFF2-40B4-BE49-F238E27FC236}">
                <a16:creationId xmlns:a16="http://schemas.microsoft.com/office/drawing/2014/main" id="{9F7BEDE9-F75C-481D-AF6B-57017B971262}"/>
              </a:ext>
            </a:extLst>
          </p:cNvPr>
          <p:cNvGraphicFramePr/>
          <p:nvPr/>
        </p:nvGraphicFramePr>
        <p:xfrm>
          <a:off x="6952881" y="3950695"/>
          <a:ext cx="2384225" cy="157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73216-8B76-447F-B321-E940498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Occupancy Map: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Field of View</a:t>
            </a:r>
          </a:p>
        </p:txBody>
      </p:sp>
      <p:sp>
        <p:nvSpPr>
          <p:cNvPr id="70659" name="Content Placeholder 2">
            <a:extLst>
              <a:ext uri="{FF2B5EF4-FFF2-40B4-BE49-F238E27FC236}">
                <a16:creationId xmlns:a16="http://schemas.microsoft.com/office/drawing/2014/main" id="{94EB1210-7851-4F7D-92BA-8D6A32EFC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5763" y="2162175"/>
            <a:ext cx="9937750" cy="3706813"/>
          </a:xfrm>
        </p:spPr>
        <p:txBody>
          <a:bodyPr/>
          <a:lstStyle/>
          <a:p>
            <a:pPr marL="200025" lvl="1" indent="0" eaLnBrk="1" hangingPunct="1">
              <a:buFont typeface="Calibri" panose="020F0502020204030204" pitchFamily="34" charset="0"/>
              <a:buNone/>
            </a:pPr>
            <a:r>
              <a:rPr lang="en-US" altLang="en-US" sz="2400">
                <a:ea typeface="新細明體" panose="02020500000000000000" pitchFamily="18" charset="-120"/>
              </a:rPr>
              <a:t>Similar to the Search layer</a:t>
            </a:r>
          </a:p>
          <a:p>
            <a:pPr lvl="2" eaLnBrk="1" hangingPunct="1"/>
            <a:r>
              <a:rPr lang="en-US" altLang="en-US" sz="2000">
                <a:ea typeface="新細明體" panose="02020500000000000000" pitchFamily="18" charset="-120"/>
              </a:rPr>
              <a:t>Check if the tile is visible to the AI and it is within the viewing angle</a:t>
            </a:r>
          </a:p>
          <a:p>
            <a:pPr marL="200025" lvl="1" indent="0" eaLnBrk="1" hangingPunct="1">
              <a:buFont typeface="Calibri" panose="020F0502020204030204" pitchFamily="34" charset="0"/>
              <a:buNone/>
            </a:pPr>
            <a:r>
              <a:rPr lang="en-US" altLang="en-US" sz="2400">
                <a:ea typeface="新細明體" panose="02020500000000000000" pitchFamily="18" charset="-120"/>
              </a:rPr>
              <a:t>But for all tiles that are close enough to the AI, do not check view angle</a:t>
            </a:r>
          </a:p>
          <a:p>
            <a:pPr lvl="2" eaLnBrk="1" hangingPunct="1"/>
            <a:r>
              <a:rPr lang="en-US" altLang="en-US" sz="2000">
                <a:ea typeface="新細明體" panose="02020500000000000000" pitchFamily="18" charset="-120"/>
              </a:rPr>
              <a:t>Still need to check if the AI is visible to the tile, to prevent AI from seeing through walls</a:t>
            </a:r>
          </a:p>
          <a:p>
            <a:pPr marL="200025" lvl="1" indent="0" eaLnBrk="1" hangingPunct="1">
              <a:buFont typeface="Calibri" panose="020F0502020204030204" pitchFamily="34" charset="0"/>
              <a:buNone/>
            </a:pPr>
            <a:r>
              <a:rPr lang="en-US" altLang="en-US" sz="2400">
                <a:ea typeface="新細明體" panose="02020500000000000000" pitchFamily="18" charset="-120"/>
              </a:rPr>
              <a:t>Mark all tiles the AI can see with negative influence value</a:t>
            </a:r>
          </a:p>
          <a:p>
            <a:pPr lvl="2" eaLnBrk="1" hangingPunct="1"/>
            <a:r>
              <a:rPr lang="en-US" altLang="en-US" sz="2000">
                <a:ea typeface="新細明體" panose="02020500000000000000" pitchFamily="18" charset="-120"/>
              </a:rPr>
              <a:t>-0.50 : enemy alert</a:t>
            </a:r>
          </a:p>
          <a:p>
            <a:pPr lvl="2" eaLnBrk="1" hangingPunct="1"/>
            <a:r>
              <a:rPr lang="en-US" altLang="en-US" sz="2000">
                <a:ea typeface="新細明體" panose="02020500000000000000" pitchFamily="18" charset="-120"/>
              </a:rPr>
              <a:t>-0.25 : enemy patrol</a:t>
            </a:r>
          </a:p>
        </p:txBody>
      </p:sp>
      <p:pic>
        <p:nvPicPr>
          <p:cNvPr id="70660" name="圖片 3">
            <a:extLst>
              <a:ext uri="{FF2B5EF4-FFF2-40B4-BE49-F238E27FC236}">
                <a16:creationId xmlns:a16="http://schemas.microsoft.com/office/drawing/2014/main" id="{9B818472-57AA-46E8-9DDA-92C2331B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288" y="3640138"/>
            <a:ext cx="2579687" cy="257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BBB1-C67C-4971-97CD-0422F594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Occupancy Map: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Pseudo Code</a:t>
            </a:r>
          </a:p>
        </p:txBody>
      </p:sp>
      <p:sp>
        <p:nvSpPr>
          <p:cNvPr id="71683" name="Content Placeholder 2">
            <a:extLst>
              <a:ext uri="{FF2B5EF4-FFF2-40B4-BE49-F238E27FC236}">
                <a16:creationId xmlns:a16="http://schemas.microsoft.com/office/drawing/2014/main" id="{F609CB45-9C06-4C40-AE49-C3B172FD5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spcBef>
                <a:spcPts val="200"/>
              </a:spcBef>
              <a:buFont typeface="Calibri Light" panose="020F0302020204030204" pitchFamily="34" charset="0"/>
              <a:buAutoNum type="arabicPeriod"/>
            </a:pPr>
            <a:r>
              <a:rPr lang="en-US" altLang="en-US">
                <a:ea typeface="新細明體" panose="02020500000000000000" pitchFamily="18" charset="-120"/>
              </a:rPr>
              <a:t>Update occupancy with propagation algorithm on the temp layer, if value &lt; 0.0, use 0.0</a:t>
            </a:r>
            <a:endParaRPr lang="en-US" altLang="en-US">
              <a:solidFill>
                <a:schemeClr val="tx1"/>
              </a:solidFill>
              <a:ea typeface="新細明體" panose="02020500000000000000" pitchFamily="18" charset="-120"/>
            </a:endParaRPr>
          </a:p>
          <a:p>
            <a:pPr marL="457200" indent="-457200" eaLnBrk="1" hangingPunct="1">
              <a:spcBef>
                <a:spcPts val="200"/>
              </a:spcBef>
              <a:buFont typeface="Calibri Light" panose="020F0302020204030204" pitchFamily="34" charset="0"/>
              <a:buAutoNum type="arabicPeriod"/>
            </a:pPr>
            <a:r>
              <a:rPr lang="en-US" altLang="en-US">
                <a:ea typeface="新細明體" panose="02020500000000000000" pitchFamily="18" charset="-120"/>
              </a:rPr>
              <a:t>Apply FOV layer</a:t>
            </a:r>
          </a:p>
          <a:p>
            <a:pPr marL="457200" indent="-457200" eaLnBrk="1" hangingPunct="1">
              <a:spcBef>
                <a:spcPts val="200"/>
              </a:spcBef>
              <a:buFont typeface="Calibri Light" panose="020F0302020204030204" pitchFamily="34" charset="0"/>
              <a:buAutoNum type="arabicPeriod"/>
            </a:pPr>
            <a:r>
              <a:rPr lang="en-US" altLang="en-US">
                <a:ea typeface="新細明體" panose="02020500000000000000" pitchFamily="18" charset="-120"/>
              </a:rPr>
              <a:t>Normalize the occupancy map, ignore all values &lt;= 0.0</a:t>
            </a:r>
          </a:p>
          <a:p>
            <a:pPr marL="457200" indent="-457200" eaLnBrk="1" hangingPunct="1">
              <a:spcBef>
                <a:spcPts val="200"/>
              </a:spcBef>
              <a:buFont typeface="Calibri Light" panose="020F0302020204030204" pitchFamily="34" charset="0"/>
              <a:buAutoNum type="arabicPeriod"/>
            </a:pPr>
            <a:r>
              <a:rPr lang="en-US" altLang="en-US">
                <a:ea typeface="新細明體" panose="02020500000000000000" pitchFamily="18" charset="-120"/>
              </a:rPr>
              <a:t>Store occupancy value from temp layer</a:t>
            </a:r>
          </a:p>
        </p:txBody>
      </p:sp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77EACCAE-544E-4DDC-B556-054BFD1E94B8}"/>
              </a:ext>
            </a:extLst>
          </p:cNvPr>
          <p:cNvGraphicFramePr/>
          <p:nvPr/>
        </p:nvGraphicFramePr>
        <p:xfrm>
          <a:off x="2463768" y="3122422"/>
          <a:ext cx="1980862" cy="131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1685" name="TextBox 6">
            <a:extLst>
              <a:ext uri="{FF2B5EF4-FFF2-40B4-BE49-F238E27FC236}">
                <a16:creationId xmlns:a16="http://schemas.microsoft.com/office/drawing/2014/main" id="{A9F9C2F0-8435-4E8F-B632-98FBFBCFF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3587750"/>
            <a:ext cx="1366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400">
                <a:solidFill>
                  <a:srgbClr val="7030A0"/>
                </a:solidFill>
                <a:ea typeface="新細明體" panose="02020500000000000000" pitchFamily="18" charset="-120"/>
              </a:rPr>
              <a:t>Occupancy Layer</a:t>
            </a:r>
          </a:p>
        </p:txBody>
      </p:sp>
      <p:sp>
        <p:nvSpPr>
          <p:cNvPr id="71686" name="TextBox 6">
            <a:extLst>
              <a:ext uri="{FF2B5EF4-FFF2-40B4-BE49-F238E27FC236}">
                <a16:creationId xmlns:a16="http://schemas.microsoft.com/office/drawing/2014/main" id="{D556ACB8-8AA9-4D44-AF34-599D00079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5281613"/>
            <a:ext cx="1366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400">
                <a:solidFill>
                  <a:srgbClr val="7030A0"/>
                </a:solidFill>
                <a:ea typeface="新細明體" panose="02020500000000000000" pitchFamily="18" charset="-120"/>
              </a:rPr>
              <a:t>Temp Layer</a:t>
            </a:r>
          </a:p>
        </p:txBody>
      </p:sp>
      <p:graphicFrame>
        <p:nvGraphicFramePr>
          <p:cNvPr id="16" name="Diagram 5">
            <a:extLst>
              <a:ext uri="{FF2B5EF4-FFF2-40B4-BE49-F238E27FC236}">
                <a16:creationId xmlns:a16="http://schemas.microsoft.com/office/drawing/2014/main" id="{C1978E85-CC2B-485D-8B36-3CEC84B6DB54}"/>
              </a:ext>
            </a:extLst>
          </p:cNvPr>
          <p:cNvGraphicFramePr/>
          <p:nvPr/>
        </p:nvGraphicFramePr>
        <p:xfrm>
          <a:off x="2463768" y="4778100"/>
          <a:ext cx="1980862" cy="131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9C61D-C63F-42C3-B7FB-A372E5710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Occupancy Map: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Pseudo Code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2707" name="Content Placeholder 2">
            <a:extLst>
              <a:ext uri="{FF2B5EF4-FFF2-40B4-BE49-F238E27FC236}">
                <a16:creationId xmlns:a16="http://schemas.microsoft.com/office/drawing/2014/main" id="{4E4CDF9A-2ABD-48EA-80BC-7C410D7FC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spcBef>
                <a:spcPts val="200"/>
              </a:spcBef>
              <a:buFont typeface="Calibri Light" panose="020F0302020204030204" pitchFamily="34" charset="0"/>
              <a:buAutoNum type="arabicPeriod"/>
            </a:pP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Update occupancy with propagation algorithm on the temp layer, if value &lt; 0.0, use 0.0</a:t>
            </a:r>
          </a:p>
          <a:p>
            <a:pPr marL="457200" indent="-457200" eaLnBrk="1" hangingPunct="1">
              <a:spcBef>
                <a:spcPts val="200"/>
              </a:spcBef>
              <a:buFont typeface="Calibri Light" panose="020F0302020204030204" pitchFamily="34" charset="0"/>
              <a:buAutoNum type="arabicPeriod"/>
            </a:pPr>
            <a:r>
              <a:rPr lang="en-US" altLang="en-US">
                <a:ea typeface="新細明體" panose="02020500000000000000" pitchFamily="18" charset="-120"/>
              </a:rPr>
              <a:t>Apply FOV layer</a:t>
            </a:r>
          </a:p>
          <a:p>
            <a:pPr marL="457200" indent="-457200" eaLnBrk="1" hangingPunct="1">
              <a:spcBef>
                <a:spcPts val="200"/>
              </a:spcBef>
              <a:buFont typeface="Calibri Light" panose="020F0302020204030204" pitchFamily="34" charset="0"/>
              <a:buAutoNum type="arabicPeriod"/>
            </a:pPr>
            <a:r>
              <a:rPr lang="en-US" altLang="en-US">
                <a:ea typeface="新細明體" panose="02020500000000000000" pitchFamily="18" charset="-120"/>
              </a:rPr>
              <a:t>Normalize the occupancy map, ignore all values &lt;= 0.0</a:t>
            </a:r>
          </a:p>
          <a:p>
            <a:pPr marL="457200" indent="-457200" eaLnBrk="1" hangingPunct="1">
              <a:spcBef>
                <a:spcPts val="200"/>
              </a:spcBef>
              <a:buFont typeface="Calibri Light" panose="020F0302020204030204" pitchFamily="34" charset="0"/>
              <a:buAutoNum type="arabicPeriod"/>
            </a:pPr>
            <a:r>
              <a:rPr lang="en-US" altLang="en-US">
                <a:ea typeface="新細明體" panose="02020500000000000000" pitchFamily="18" charset="-120"/>
              </a:rPr>
              <a:t>Store occupancy value from temp layer</a:t>
            </a:r>
          </a:p>
        </p:txBody>
      </p:sp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29373489-8701-485F-8929-A08373C26C5A}"/>
              </a:ext>
            </a:extLst>
          </p:cNvPr>
          <p:cNvGraphicFramePr/>
          <p:nvPr/>
        </p:nvGraphicFramePr>
        <p:xfrm>
          <a:off x="2463768" y="3122422"/>
          <a:ext cx="1980862" cy="131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2709" name="TextBox 6">
            <a:extLst>
              <a:ext uri="{FF2B5EF4-FFF2-40B4-BE49-F238E27FC236}">
                <a16:creationId xmlns:a16="http://schemas.microsoft.com/office/drawing/2014/main" id="{032A4BFA-47D3-42B3-A239-C832E2C95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3587750"/>
            <a:ext cx="1366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zh-TW" sz="1400">
                <a:solidFill>
                  <a:srgbClr val="7030A0"/>
                </a:solidFill>
              </a:rPr>
              <a:t>Occupancy</a:t>
            </a:r>
            <a:r>
              <a:rPr lang="en-US" altLang="en-US" sz="1400">
                <a:solidFill>
                  <a:srgbClr val="7030A0"/>
                </a:solidFill>
                <a:ea typeface="新細明體" panose="02020500000000000000" pitchFamily="18" charset="-120"/>
              </a:rPr>
              <a:t> Layer</a:t>
            </a:r>
          </a:p>
        </p:txBody>
      </p:sp>
      <p:sp>
        <p:nvSpPr>
          <p:cNvPr id="72710" name="TextBox 6">
            <a:extLst>
              <a:ext uri="{FF2B5EF4-FFF2-40B4-BE49-F238E27FC236}">
                <a16:creationId xmlns:a16="http://schemas.microsoft.com/office/drawing/2014/main" id="{93A1E127-AB46-4B26-9679-4AF892901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5281613"/>
            <a:ext cx="1366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400">
                <a:solidFill>
                  <a:srgbClr val="7030A0"/>
                </a:solidFill>
                <a:ea typeface="新細明體" panose="02020500000000000000" pitchFamily="18" charset="-120"/>
              </a:rPr>
              <a:t>Temp Layer</a:t>
            </a:r>
          </a:p>
        </p:txBody>
      </p:sp>
      <p:graphicFrame>
        <p:nvGraphicFramePr>
          <p:cNvPr id="16" name="Diagram 5">
            <a:extLst>
              <a:ext uri="{FF2B5EF4-FFF2-40B4-BE49-F238E27FC236}">
                <a16:creationId xmlns:a16="http://schemas.microsoft.com/office/drawing/2014/main" id="{BBE9507A-15BC-41E2-9535-7CEA2AD0CA16}"/>
              </a:ext>
            </a:extLst>
          </p:cNvPr>
          <p:cNvGraphicFramePr/>
          <p:nvPr/>
        </p:nvGraphicFramePr>
        <p:xfrm>
          <a:off x="2463768" y="4778100"/>
          <a:ext cx="1980862" cy="131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90C7A-9BE1-41ED-B526-BAC5CA0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Occupancy Map: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Pseudo Code</a:t>
            </a:r>
          </a:p>
        </p:txBody>
      </p:sp>
      <p:sp>
        <p:nvSpPr>
          <p:cNvPr id="73731" name="Content Placeholder 2">
            <a:extLst>
              <a:ext uri="{FF2B5EF4-FFF2-40B4-BE49-F238E27FC236}">
                <a16:creationId xmlns:a16="http://schemas.microsoft.com/office/drawing/2014/main" id="{DEE47906-9B94-4EF7-8806-529D0936A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spcBef>
                <a:spcPts val="200"/>
              </a:spcBef>
              <a:buFont typeface="Calibri Light" panose="020F0302020204030204" pitchFamily="34" charset="0"/>
              <a:buAutoNum type="arabicPeriod"/>
            </a:pPr>
            <a:r>
              <a:rPr lang="en-US" altLang="en-US">
                <a:ea typeface="新細明體" panose="02020500000000000000" pitchFamily="18" charset="-120"/>
              </a:rPr>
              <a:t>Update occupancy with propagation algorithm on the temp layer, if value &lt; 0.0, use 0.0</a:t>
            </a:r>
            <a:endParaRPr lang="en-US" altLang="en-US">
              <a:solidFill>
                <a:schemeClr val="tx1"/>
              </a:solidFill>
              <a:ea typeface="新細明體" panose="02020500000000000000" pitchFamily="18" charset="-120"/>
            </a:endParaRPr>
          </a:p>
          <a:p>
            <a:pPr marL="457200" indent="-457200" eaLnBrk="1" hangingPunct="1">
              <a:spcBef>
                <a:spcPts val="200"/>
              </a:spcBef>
              <a:buFont typeface="Calibri Light" panose="020F0302020204030204" pitchFamily="34" charset="0"/>
              <a:buAutoNum type="arabicPeriod"/>
            </a:pP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Apply FOV layer</a:t>
            </a:r>
          </a:p>
          <a:p>
            <a:pPr marL="457200" indent="-457200" eaLnBrk="1" hangingPunct="1">
              <a:spcBef>
                <a:spcPts val="200"/>
              </a:spcBef>
              <a:buFont typeface="Calibri Light" panose="020F0302020204030204" pitchFamily="34" charset="0"/>
              <a:buAutoNum type="arabicPeriod"/>
            </a:pPr>
            <a:r>
              <a:rPr lang="en-US" altLang="en-US">
                <a:ea typeface="新細明體" panose="02020500000000000000" pitchFamily="18" charset="-120"/>
              </a:rPr>
              <a:t>Normalize the occupancy map, ignore all values &lt;= 0.0</a:t>
            </a:r>
          </a:p>
          <a:p>
            <a:pPr marL="457200" indent="-457200" eaLnBrk="1" hangingPunct="1">
              <a:spcBef>
                <a:spcPts val="200"/>
              </a:spcBef>
              <a:buFont typeface="Calibri Light" panose="020F0302020204030204" pitchFamily="34" charset="0"/>
              <a:buAutoNum type="arabicPeriod"/>
            </a:pPr>
            <a:r>
              <a:rPr lang="en-US" altLang="en-US">
                <a:ea typeface="新細明體" panose="02020500000000000000" pitchFamily="18" charset="-120"/>
              </a:rPr>
              <a:t>Store occupancy value from temp layer</a:t>
            </a:r>
          </a:p>
        </p:txBody>
      </p:sp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3F6FCE0A-35C5-4F03-96F8-F0A33FED87F0}"/>
              </a:ext>
            </a:extLst>
          </p:cNvPr>
          <p:cNvGraphicFramePr/>
          <p:nvPr/>
        </p:nvGraphicFramePr>
        <p:xfrm>
          <a:off x="2463768" y="3122422"/>
          <a:ext cx="1980862" cy="131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3733" name="TextBox 6">
            <a:extLst>
              <a:ext uri="{FF2B5EF4-FFF2-40B4-BE49-F238E27FC236}">
                <a16:creationId xmlns:a16="http://schemas.microsoft.com/office/drawing/2014/main" id="{885DA9AA-3219-4475-B216-F78394E91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3587750"/>
            <a:ext cx="1366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zh-TW" sz="1400">
                <a:solidFill>
                  <a:srgbClr val="7030A0"/>
                </a:solidFill>
              </a:rPr>
              <a:t>Occupancy</a:t>
            </a:r>
            <a:r>
              <a:rPr lang="en-US" altLang="en-US" sz="1400">
                <a:solidFill>
                  <a:srgbClr val="7030A0"/>
                </a:solidFill>
                <a:ea typeface="新細明體" panose="02020500000000000000" pitchFamily="18" charset="-120"/>
              </a:rPr>
              <a:t> Layer</a:t>
            </a:r>
          </a:p>
        </p:txBody>
      </p:sp>
      <p:sp>
        <p:nvSpPr>
          <p:cNvPr id="73734" name="TextBox 6">
            <a:extLst>
              <a:ext uri="{FF2B5EF4-FFF2-40B4-BE49-F238E27FC236}">
                <a16:creationId xmlns:a16="http://schemas.microsoft.com/office/drawing/2014/main" id="{0368B80D-E0C6-4EB5-BBC5-34DAAD9EC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5281613"/>
            <a:ext cx="1366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400">
                <a:solidFill>
                  <a:srgbClr val="7030A0"/>
                </a:solidFill>
                <a:ea typeface="新細明體" panose="02020500000000000000" pitchFamily="18" charset="-120"/>
              </a:rPr>
              <a:t>Temp Layer</a:t>
            </a:r>
          </a:p>
        </p:txBody>
      </p:sp>
      <p:graphicFrame>
        <p:nvGraphicFramePr>
          <p:cNvPr id="16" name="Diagram 5">
            <a:extLst>
              <a:ext uri="{FF2B5EF4-FFF2-40B4-BE49-F238E27FC236}">
                <a16:creationId xmlns:a16="http://schemas.microsoft.com/office/drawing/2014/main" id="{027336BB-6CAE-42F4-BD1C-B2D0D04F6663}"/>
              </a:ext>
            </a:extLst>
          </p:cNvPr>
          <p:cNvGraphicFramePr/>
          <p:nvPr/>
        </p:nvGraphicFramePr>
        <p:xfrm>
          <a:off x="2463768" y="4778100"/>
          <a:ext cx="1980862" cy="131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 5">
            <a:extLst>
              <a:ext uri="{FF2B5EF4-FFF2-40B4-BE49-F238E27FC236}">
                <a16:creationId xmlns:a16="http://schemas.microsoft.com/office/drawing/2014/main" id="{66B72714-5828-4AED-9C6D-35D05DC73787}"/>
              </a:ext>
            </a:extLst>
          </p:cNvPr>
          <p:cNvGraphicFramePr/>
          <p:nvPr/>
        </p:nvGraphicFramePr>
        <p:xfrm>
          <a:off x="4714043" y="3122422"/>
          <a:ext cx="1980862" cy="131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1" name="Diagram 5">
            <a:extLst>
              <a:ext uri="{FF2B5EF4-FFF2-40B4-BE49-F238E27FC236}">
                <a16:creationId xmlns:a16="http://schemas.microsoft.com/office/drawing/2014/main" id="{46BD9D01-7B1D-4553-91D0-29371B3BD7C0}"/>
              </a:ext>
            </a:extLst>
          </p:cNvPr>
          <p:cNvGraphicFramePr/>
          <p:nvPr/>
        </p:nvGraphicFramePr>
        <p:xfrm>
          <a:off x="4714043" y="4778100"/>
          <a:ext cx="1980862" cy="131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2" name="Right Arrow 8">
            <a:extLst>
              <a:ext uri="{FF2B5EF4-FFF2-40B4-BE49-F238E27FC236}">
                <a16:creationId xmlns:a16="http://schemas.microsoft.com/office/drawing/2014/main" id="{A4837BFA-109B-4A8B-A40F-7F9580604BF5}"/>
              </a:ext>
            </a:extLst>
          </p:cNvPr>
          <p:cNvSpPr/>
          <p:nvPr/>
        </p:nvSpPr>
        <p:spPr>
          <a:xfrm>
            <a:off x="4445000" y="4319588"/>
            <a:ext cx="268288" cy="57626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66AB50C-7F4D-42EF-B17B-1B0A387E6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Terrain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3A513-1030-4102-85F8-707A0204C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138" y="2147888"/>
            <a:ext cx="9863137" cy="37211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3600"/>
              <a:t>Algorithmic analysis of terrain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3200"/>
              <a:t> Automated with no human intervention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3200"/>
              <a:t> Alternative to hard-coding regions of interest </a:t>
            </a:r>
            <a:endParaRPr lang="en-US" altLang="en-US" sz="3600"/>
          </a:p>
          <a:p>
            <a:pPr marL="0" indent="0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en-US" sz="3600"/>
          </a:p>
          <a:p>
            <a:pPr marL="0" indent="0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3600"/>
              <a:t>In general: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3200"/>
              <a:t> Are there spots on the terrain that are advantageous?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3200"/>
              <a:t> How can these be determined algorithmically?</a:t>
            </a:r>
          </a:p>
          <a:p>
            <a:pPr marL="0" indent="0" eaLnBrk="1" hangingPunct="1">
              <a:buFont typeface="Calibri" panose="020F0502020204030204" pitchFamily="34" charset="0"/>
              <a:buNone/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43886-7ADC-4B58-A376-C9759FD02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Occupancy Map: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Pseudo Code</a:t>
            </a:r>
            <a:endParaRPr lang="en-US" dirty="0"/>
          </a:p>
        </p:txBody>
      </p:sp>
      <p:sp>
        <p:nvSpPr>
          <p:cNvPr id="74755" name="Content Placeholder 2">
            <a:extLst>
              <a:ext uri="{FF2B5EF4-FFF2-40B4-BE49-F238E27FC236}">
                <a16:creationId xmlns:a16="http://schemas.microsoft.com/office/drawing/2014/main" id="{AC921BA7-9F96-4BF2-AFB0-4880D33D0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spcBef>
                <a:spcPts val="200"/>
              </a:spcBef>
              <a:buFont typeface="Calibri Light" panose="020F0302020204030204" pitchFamily="34" charset="0"/>
              <a:buAutoNum type="arabicPeriod"/>
            </a:pPr>
            <a:r>
              <a:rPr lang="en-US" altLang="en-US">
                <a:ea typeface="新細明體" panose="02020500000000000000" pitchFamily="18" charset="-120"/>
              </a:rPr>
              <a:t>Update occupancy with propagation algorithm on the temp layer, if value &lt; 0.0, use 0.0</a:t>
            </a:r>
            <a:endParaRPr lang="en-US" altLang="en-US">
              <a:solidFill>
                <a:schemeClr val="tx1"/>
              </a:solidFill>
              <a:ea typeface="新細明體" panose="02020500000000000000" pitchFamily="18" charset="-120"/>
            </a:endParaRPr>
          </a:p>
          <a:p>
            <a:pPr marL="457200" indent="-457200" eaLnBrk="1" hangingPunct="1">
              <a:spcBef>
                <a:spcPts val="200"/>
              </a:spcBef>
              <a:buFont typeface="Calibri Light" panose="020F0302020204030204" pitchFamily="34" charset="0"/>
              <a:buAutoNum type="arabicPeriod"/>
            </a:pPr>
            <a:r>
              <a:rPr lang="en-US" altLang="en-US">
                <a:ea typeface="新細明體" panose="02020500000000000000" pitchFamily="18" charset="-120"/>
              </a:rPr>
              <a:t>Apply FOV layer</a:t>
            </a:r>
          </a:p>
          <a:p>
            <a:pPr marL="457200" indent="-457200" eaLnBrk="1" hangingPunct="1">
              <a:spcBef>
                <a:spcPts val="200"/>
              </a:spcBef>
              <a:buFont typeface="Calibri Light" panose="020F0302020204030204" pitchFamily="34" charset="0"/>
              <a:buAutoNum type="arabicPeriod"/>
            </a:pP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Normalize the occupancy map, ignore all values &lt;= 0.0</a:t>
            </a:r>
          </a:p>
          <a:p>
            <a:pPr marL="457200" indent="-457200" eaLnBrk="1" hangingPunct="1">
              <a:spcBef>
                <a:spcPts val="200"/>
              </a:spcBef>
              <a:buFont typeface="Calibri Light" panose="020F0302020204030204" pitchFamily="34" charset="0"/>
              <a:buAutoNum type="arabicPeriod"/>
            </a:pPr>
            <a:r>
              <a:rPr lang="en-US" altLang="en-US">
                <a:ea typeface="新細明體" panose="02020500000000000000" pitchFamily="18" charset="-120"/>
              </a:rPr>
              <a:t>Store occupancy value from temp layer</a:t>
            </a:r>
          </a:p>
        </p:txBody>
      </p:sp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E961B70F-EE37-4887-912B-ADB195C4EEE1}"/>
              </a:ext>
            </a:extLst>
          </p:cNvPr>
          <p:cNvGraphicFramePr/>
          <p:nvPr/>
        </p:nvGraphicFramePr>
        <p:xfrm>
          <a:off x="2463768" y="3122422"/>
          <a:ext cx="1980862" cy="131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4757" name="TextBox 6">
            <a:extLst>
              <a:ext uri="{FF2B5EF4-FFF2-40B4-BE49-F238E27FC236}">
                <a16:creationId xmlns:a16="http://schemas.microsoft.com/office/drawing/2014/main" id="{49FE066F-E064-4F3A-B67A-6E4482A7C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3587750"/>
            <a:ext cx="1366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zh-TW" sz="1400">
                <a:solidFill>
                  <a:srgbClr val="7030A0"/>
                </a:solidFill>
              </a:rPr>
              <a:t>Occupancy</a:t>
            </a:r>
            <a:r>
              <a:rPr lang="en-US" altLang="en-US" sz="1400">
                <a:solidFill>
                  <a:srgbClr val="7030A0"/>
                </a:solidFill>
                <a:ea typeface="新細明體" panose="02020500000000000000" pitchFamily="18" charset="-120"/>
              </a:rPr>
              <a:t> Layer</a:t>
            </a:r>
          </a:p>
        </p:txBody>
      </p:sp>
      <p:sp>
        <p:nvSpPr>
          <p:cNvPr id="74758" name="TextBox 6">
            <a:extLst>
              <a:ext uri="{FF2B5EF4-FFF2-40B4-BE49-F238E27FC236}">
                <a16:creationId xmlns:a16="http://schemas.microsoft.com/office/drawing/2014/main" id="{E24CE256-8180-4F86-9D5F-437A324EC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5281613"/>
            <a:ext cx="1366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400">
                <a:solidFill>
                  <a:srgbClr val="7030A0"/>
                </a:solidFill>
                <a:ea typeface="新細明體" panose="02020500000000000000" pitchFamily="18" charset="-120"/>
              </a:rPr>
              <a:t>Temp Layer</a:t>
            </a:r>
          </a:p>
        </p:txBody>
      </p:sp>
      <p:graphicFrame>
        <p:nvGraphicFramePr>
          <p:cNvPr id="16" name="Diagram 5">
            <a:extLst>
              <a:ext uri="{FF2B5EF4-FFF2-40B4-BE49-F238E27FC236}">
                <a16:creationId xmlns:a16="http://schemas.microsoft.com/office/drawing/2014/main" id="{0E215801-BB75-431F-BE1C-4A72F977C75F}"/>
              </a:ext>
            </a:extLst>
          </p:cNvPr>
          <p:cNvGraphicFramePr/>
          <p:nvPr/>
        </p:nvGraphicFramePr>
        <p:xfrm>
          <a:off x="2463768" y="4778100"/>
          <a:ext cx="1980862" cy="131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 5">
            <a:extLst>
              <a:ext uri="{FF2B5EF4-FFF2-40B4-BE49-F238E27FC236}">
                <a16:creationId xmlns:a16="http://schemas.microsoft.com/office/drawing/2014/main" id="{28F40638-4A0D-49FA-80FD-D0BC7187FE09}"/>
              </a:ext>
            </a:extLst>
          </p:cNvPr>
          <p:cNvGraphicFramePr/>
          <p:nvPr/>
        </p:nvGraphicFramePr>
        <p:xfrm>
          <a:off x="4714043" y="3122421"/>
          <a:ext cx="1980862" cy="131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1" name="Diagram 5">
            <a:extLst>
              <a:ext uri="{FF2B5EF4-FFF2-40B4-BE49-F238E27FC236}">
                <a16:creationId xmlns:a16="http://schemas.microsoft.com/office/drawing/2014/main" id="{94C020A1-AEF0-4FEA-B96D-B58249B7FBD1}"/>
              </a:ext>
            </a:extLst>
          </p:cNvPr>
          <p:cNvGraphicFramePr/>
          <p:nvPr/>
        </p:nvGraphicFramePr>
        <p:xfrm>
          <a:off x="4714043" y="4778099"/>
          <a:ext cx="1980862" cy="131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3" name="Diagram 5">
            <a:extLst>
              <a:ext uri="{FF2B5EF4-FFF2-40B4-BE49-F238E27FC236}">
                <a16:creationId xmlns:a16="http://schemas.microsoft.com/office/drawing/2014/main" id="{7228477D-070D-4ABE-B413-741ECBDE0A82}"/>
              </a:ext>
            </a:extLst>
          </p:cNvPr>
          <p:cNvGraphicFramePr/>
          <p:nvPr/>
        </p:nvGraphicFramePr>
        <p:xfrm>
          <a:off x="6964318" y="3122421"/>
          <a:ext cx="1980862" cy="131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B7650D09-5566-4FB1-B3DC-0B47686F3BD0}"/>
              </a:ext>
            </a:extLst>
          </p:cNvPr>
          <p:cNvGraphicFramePr/>
          <p:nvPr/>
        </p:nvGraphicFramePr>
        <p:xfrm>
          <a:off x="6964318" y="4778099"/>
          <a:ext cx="1980862" cy="131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18" name="Right Arrow 8">
            <a:extLst>
              <a:ext uri="{FF2B5EF4-FFF2-40B4-BE49-F238E27FC236}">
                <a16:creationId xmlns:a16="http://schemas.microsoft.com/office/drawing/2014/main" id="{E1A47D36-0B80-4D55-B09E-263500343C96}"/>
              </a:ext>
            </a:extLst>
          </p:cNvPr>
          <p:cNvSpPr/>
          <p:nvPr/>
        </p:nvSpPr>
        <p:spPr>
          <a:xfrm>
            <a:off x="4445000" y="4319588"/>
            <a:ext cx="268288" cy="57626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ight Arrow 8">
            <a:extLst>
              <a:ext uri="{FF2B5EF4-FFF2-40B4-BE49-F238E27FC236}">
                <a16:creationId xmlns:a16="http://schemas.microsoft.com/office/drawing/2014/main" id="{4098A335-41D2-4EE4-AF1B-EFF2597B2AC0}"/>
              </a:ext>
            </a:extLst>
          </p:cNvPr>
          <p:cNvSpPr/>
          <p:nvPr/>
        </p:nvSpPr>
        <p:spPr>
          <a:xfrm>
            <a:off x="6694488" y="4319588"/>
            <a:ext cx="269875" cy="57626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8E97-FE79-40EF-AF29-938C6D8DA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Occupancy Map: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Pseudo Code</a:t>
            </a:r>
            <a:endParaRPr lang="en-US" dirty="0"/>
          </a:p>
        </p:txBody>
      </p:sp>
      <p:sp>
        <p:nvSpPr>
          <p:cNvPr id="75779" name="Content Placeholder 2">
            <a:extLst>
              <a:ext uri="{FF2B5EF4-FFF2-40B4-BE49-F238E27FC236}">
                <a16:creationId xmlns:a16="http://schemas.microsoft.com/office/drawing/2014/main" id="{CC400A89-5DCF-4838-A21C-DA54A6607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spcBef>
                <a:spcPts val="200"/>
              </a:spcBef>
              <a:buFont typeface="Calibri Light" panose="020F0302020204030204" pitchFamily="34" charset="0"/>
              <a:buAutoNum type="arabicPeriod"/>
            </a:pPr>
            <a:r>
              <a:rPr lang="en-US" altLang="en-US">
                <a:ea typeface="新細明體" panose="02020500000000000000" pitchFamily="18" charset="-120"/>
              </a:rPr>
              <a:t>Update occupancy with propagation algorithm on the temp layer, if value &lt; 0.0, use 0.0</a:t>
            </a:r>
            <a:endParaRPr lang="en-US" altLang="en-US">
              <a:solidFill>
                <a:schemeClr val="tx1"/>
              </a:solidFill>
              <a:ea typeface="新細明體" panose="02020500000000000000" pitchFamily="18" charset="-120"/>
            </a:endParaRPr>
          </a:p>
          <a:p>
            <a:pPr marL="457200" indent="-457200" eaLnBrk="1" hangingPunct="1">
              <a:spcBef>
                <a:spcPts val="200"/>
              </a:spcBef>
              <a:buFont typeface="Calibri Light" panose="020F0302020204030204" pitchFamily="34" charset="0"/>
              <a:buAutoNum type="arabicPeriod"/>
            </a:pPr>
            <a:r>
              <a:rPr lang="en-US" altLang="en-US">
                <a:ea typeface="新細明體" panose="02020500000000000000" pitchFamily="18" charset="-120"/>
              </a:rPr>
              <a:t>Apply FOV layer</a:t>
            </a:r>
          </a:p>
          <a:p>
            <a:pPr marL="457200" indent="-457200" eaLnBrk="1" hangingPunct="1">
              <a:spcBef>
                <a:spcPts val="200"/>
              </a:spcBef>
              <a:buFont typeface="Calibri Light" panose="020F0302020204030204" pitchFamily="34" charset="0"/>
              <a:buAutoNum type="arabicPeriod"/>
            </a:pPr>
            <a:r>
              <a:rPr lang="en-US" altLang="en-US">
                <a:ea typeface="新細明體" panose="02020500000000000000" pitchFamily="18" charset="-120"/>
              </a:rPr>
              <a:t>Normalize the occupancy map, ignore all values &lt;= 0.0</a:t>
            </a:r>
          </a:p>
          <a:p>
            <a:pPr marL="457200" indent="-457200" eaLnBrk="1" hangingPunct="1">
              <a:spcBef>
                <a:spcPts val="200"/>
              </a:spcBef>
              <a:buFont typeface="Calibri Light" panose="020F0302020204030204" pitchFamily="34" charset="0"/>
              <a:buAutoNum type="arabicPeriod"/>
            </a:pPr>
            <a:r>
              <a:rPr lang="en-US" altLang="en-US" b="1">
                <a:solidFill>
                  <a:srgbClr val="FF0000"/>
                </a:solidFill>
                <a:ea typeface="新細明體" panose="02020500000000000000" pitchFamily="18" charset="-120"/>
              </a:rPr>
              <a:t>Store occupancy value from temp layer</a:t>
            </a:r>
          </a:p>
        </p:txBody>
      </p:sp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3226AFC0-55A1-4A99-A1AE-8CC670FC0C46}"/>
              </a:ext>
            </a:extLst>
          </p:cNvPr>
          <p:cNvGraphicFramePr/>
          <p:nvPr/>
        </p:nvGraphicFramePr>
        <p:xfrm>
          <a:off x="2463768" y="3122422"/>
          <a:ext cx="1980862" cy="131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5781" name="TextBox 6">
            <a:extLst>
              <a:ext uri="{FF2B5EF4-FFF2-40B4-BE49-F238E27FC236}">
                <a16:creationId xmlns:a16="http://schemas.microsoft.com/office/drawing/2014/main" id="{3BCCBC4F-FC4B-47B3-B870-25E7E8C0A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3587750"/>
            <a:ext cx="1366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zh-TW" sz="1400">
                <a:solidFill>
                  <a:srgbClr val="7030A0"/>
                </a:solidFill>
              </a:rPr>
              <a:t>Occupancy</a:t>
            </a:r>
            <a:r>
              <a:rPr lang="en-US" altLang="en-US" sz="1400">
                <a:solidFill>
                  <a:srgbClr val="7030A0"/>
                </a:solidFill>
                <a:ea typeface="新細明體" panose="02020500000000000000" pitchFamily="18" charset="-120"/>
              </a:rPr>
              <a:t> Layer</a:t>
            </a:r>
          </a:p>
        </p:txBody>
      </p:sp>
      <p:sp>
        <p:nvSpPr>
          <p:cNvPr id="75782" name="TextBox 6">
            <a:extLst>
              <a:ext uri="{FF2B5EF4-FFF2-40B4-BE49-F238E27FC236}">
                <a16:creationId xmlns:a16="http://schemas.microsoft.com/office/drawing/2014/main" id="{AFA30DCE-A94E-45C0-A0E0-6550FF848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963" y="5281613"/>
            <a:ext cx="1366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400">
                <a:solidFill>
                  <a:srgbClr val="7030A0"/>
                </a:solidFill>
                <a:ea typeface="新細明體" panose="02020500000000000000" pitchFamily="18" charset="-120"/>
              </a:rPr>
              <a:t>Temp Layer</a:t>
            </a:r>
          </a:p>
        </p:txBody>
      </p:sp>
      <p:graphicFrame>
        <p:nvGraphicFramePr>
          <p:cNvPr id="16" name="Diagram 5">
            <a:extLst>
              <a:ext uri="{FF2B5EF4-FFF2-40B4-BE49-F238E27FC236}">
                <a16:creationId xmlns:a16="http://schemas.microsoft.com/office/drawing/2014/main" id="{1A811A8B-5C6D-4A7E-A385-5B00F383E2E1}"/>
              </a:ext>
            </a:extLst>
          </p:cNvPr>
          <p:cNvGraphicFramePr/>
          <p:nvPr/>
        </p:nvGraphicFramePr>
        <p:xfrm>
          <a:off x="2463768" y="4778100"/>
          <a:ext cx="1980862" cy="131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Right Arrow 8">
            <a:extLst>
              <a:ext uri="{FF2B5EF4-FFF2-40B4-BE49-F238E27FC236}">
                <a16:creationId xmlns:a16="http://schemas.microsoft.com/office/drawing/2014/main" id="{71A0076D-D0F1-489A-906F-7A1B98AA0A08}"/>
              </a:ext>
            </a:extLst>
          </p:cNvPr>
          <p:cNvSpPr/>
          <p:nvPr/>
        </p:nvSpPr>
        <p:spPr>
          <a:xfrm>
            <a:off x="4445000" y="4319588"/>
            <a:ext cx="268288" cy="57626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9" name="Diagram 5">
            <a:extLst>
              <a:ext uri="{FF2B5EF4-FFF2-40B4-BE49-F238E27FC236}">
                <a16:creationId xmlns:a16="http://schemas.microsoft.com/office/drawing/2014/main" id="{43EF4F7A-C777-4892-AB20-AC5461C55F30}"/>
              </a:ext>
            </a:extLst>
          </p:cNvPr>
          <p:cNvGraphicFramePr/>
          <p:nvPr/>
        </p:nvGraphicFramePr>
        <p:xfrm>
          <a:off x="4714043" y="3122422"/>
          <a:ext cx="1980862" cy="131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1" name="Diagram 5">
            <a:extLst>
              <a:ext uri="{FF2B5EF4-FFF2-40B4-BE49-F238E27FC236}">
                <a16:creationId xmlns:a16="http://schemas.microsoft.com/office/drawing/2014/main" id="{A6798A89-555B-4D27-A9C0-BAABE1C3FC49}"/>
              </a:ext>
            </a:extLst>
          </p:cNvPr>
          <p:cNvGraphicFramePr/>
          <p:nvPr/>
        </p:nvGraphicFramePr>
        <p:xfrm>
          <a:off x="4714043" y="4778100"/>
          <a:ext cx="1980862" cy="131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3" name="Diagram 5">
            <a:extLst>
              <a:ext uri="{FF2B5EF4-FFF2-40B4-BE49-F238E27FC236}">
                <a16:creationId xmlns:a16="http://schemas.microsoft.com/office/drawing/2014/main" id="{61804906-2E9F-488D-89AC-31BB320BE37B}"/>
              </a:ext>
            </a:extLst>
          </p:cNvPr>
          <p:cNvGraphicFramePr/>
          <p:nvPr/>
        </p:nvGraphicFramePr>
        <p:xfrm>
          <a:off x="6964318" y="3122422"/>
          <a:ext cx="1980862" cy="131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7" name="Diagram 5">
            <a:extLst>
              <a:ext uri="{FF2B5EF4-FFF2-40B4-BE49-F238E27FC236}">
                <a16:creationId xmlns:a16="http://schemas.microsoft.com/office/drawing/2014/main" id="{82C05CE3-0BB1-44F2-9B2C-C777718899EB}"/>
              </a:ext>
            </a:extLst>
          </p:cNvPr>
          <p:cNvGraphicFramePr/>
          <p:nvPr/>
        </p:nvGraphicFramePr>
        <p:xfrm>
          <a:off x="6964318" y="4778100"/>
          <a:ext cx="1980862" cy="131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19" name="Diagram 5">
            <a:extLst>
              <a:ext uri="{FF2B5EF4-FFF2-40B4-BE49-F238E27FC236}">
                <a16:creationId xmlns:a16="http://schemas.microsoft.com/office/drawing/2014/main" id="{9313DFED-474A-4193-8539-D45C3075644B}"/>
              </a:ext>
            </a:extLst>
          </p:cNvPr>
          <p:cNvGraphicFramePr/>
          <p:nvPr/>
        </p:nvGraphicFramePr>
        <p:xfrm>
          <a:off x="9214593" y="3122422"/>
          <a:ext cx="1980862" cy="131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graphicFrame>
        <p:nvGraphicFramePr>
          <p:cNvPr id="20" name="Diagram 5">
            <a:extLst>
              <a:ext uri="{FF2B5EF4-FFF2-40B4-BE49-F238E27FC236}">
                <a16:creationId xmlns:a16="http://schemas.microsoft.com/office/drawing/2014/main" id="{F6075333-D3A6-4343-B238-B7CA7EEB354A}"/>
              </a:ext>
            </a:extLst>
          </p:cNvPr>
          <p:cNvGraphicFramePr/>
          <p:nvPr/>
        </p:nvGraphicFramePr>
        <p:xfrm>
          <a:off x="9214593" y="4778100"/>
          <a:ext cx="1980862" cy="131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sp>
        <p:nvSpPr>
          <p:cNvPr id="21" name="Right Arrow 8">
            <a:extLst>
              <a:ext uri="{FF2B5EF4-FFF2-40B4-BE49-F238E27FC236}">
                <a16:creationId xmlns:a16="http://schemas.microsoft.com/office/drawing/2014/main" id="{0BEDC4E8-A3D7-4FE7-A6D6-9CB4C4526701}"/>
              </a:ext>
            </a:extLst>
          </p:cNvPr>
          <p:cNvSpPr/>
          <p:nvPr/>
        </p:nvSpPr>
        <p:spPr>
          <a:xfrm>
            <a:off x="6694488" y="4319588"/>
            <a:ext cx="269875" cy="57626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Right Arrow 8">
            <a:extLst>
              <a:ext uri="{FF2B5EF4-FFF2-40B4-BE49-F238E27FC236}">
                <a16:creationId xmlns:a16="http://schemas.microsoft.com/office/drawing/2014/main" id="{19B76A4E-A65C-48E6-8B83-4BB8FBF9488F}"/>
              </a:ext>
            </a:extLst>
          </p:cNvPr>
          <p:cNvSpPr/>
          <p:nvPr/>
        </p:nvSpPr>
        <p:spPr>
          <a:xfrm>
            <a:off x="8945563" y="4319588"/>
            <a:ext cx="268287" cy="57626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3DD90-C461-4CBF-B2C5-101E0395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Occupancy Map: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AI Logic for Hide and Seek</a:t>
            </a:r>
          </a:p>
        </p:txBody>
      </p:sp>
      <p:sp>
        <p:nvSpPr>
          <p:cNvPr id="76803" name="Content Placeholder 2">
            <a:extLst>
              <a:ext uri="{FF2B5EF4-FFF2-40B4-BE49-F238E27FC236}">
                <a16:creationId xmlns:a16="http://schemas.microsoft.com/office/drawing/2014/main" id="{5B55BE16-6F88-4270-9E18-CD92648DE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144713"/>
            <a:ext cx="10239375" cy="3724275"/>
          </a:xfrm>
        </p:spPr>
        <p:txBody>
          <a:bodyPr/>
          <a:lstStyle/>
          <a:p>
            <a:pPr eaLnBrk="1" hangingPunct="1">
              <a:spcBef>
                <a:spcPts val="200"/>
              </a:spcBef>
            </a:pPr>
            <a:r>
              <a:rPr lang="en-US" altLang="en-US">
                <a:ea typeface="新細明體" panose="02020500000000000000" pitchFamily="18" charset="-120"/>
              </a:rPr>
              <a:t>Compute FOV layer</a:t>
            </a:r>
          </a:p>
          <a:p>
            <a:pPr eaLnBrk="1" hangingPunct="1">
              <a:spcBef>
                <a:spcPts val="200"/>
              </a:spcBef>
            </a:pPr>
            <a:r>
              <a:rPr lang="en-US" altLang="en-US">
                <a:ea typeface="新細明體" panose="02020500000000000000" pitchFamily="18" charset="-120"/>
              </a:rPr>
              <a:t>If AI sees the player (player’s tile has negative occupancy value), </a:t>
            </a:r>
            <a:r>
              <a:rPr lang="en-US" altLang="en-US">
                <a:solidFill>
                  <a:srgbClr val="3366FF"/>
                </a:solidFill>
                <a:ea typeface="新細明體" panose="02020500000000000000" pitchFamily="18" charset="-120"/>
              </a:rPr>
              <a:t>behavior : RUN TO PLAYER</a:t>
            </a:r>
          </a:p>
          <a:p>
            <a:pPr eaLnBrk="1" hangingPunct="1">
              <a:spcBef>
                <a:spcPts val="200"/>
              </a:spcBef>
            </a:pPr>
            <a:r>
              <a:rPr lang="en-US" altLang="en-US">
                <a:ea typeface="新細明體" panose="02020500000000000000" pitchFamily="18" charset="-120"/>
              </a:rPr>
              <a:t>	Pick the player’s position as goal</a:t>
            </a:r>
          </a:p>
          <a:p>
            <a:pPr eaLnBrk="1" hangingPunct="1">
              <a:spcBef>
                <a:spcPts val="200"/>
              </a:spcBef>
            </a:pPr>
            <a:r>
              <a:rPr lang="en-US" altLang="en-US">
                <a:ea typeface="新細明體" panose="02020500000000000000" pitchFamily="18" charset="-120"/>
              </a:rPr>
              <a:t>If the AI can’t see the player, </a:t>
            </a:r>
            <a:r>
              <a:rPr lang="en-US" altLang="en-US">
                <a:solidFill>
                  <a:srgbClr val="3366FF"/>
                </a:solidFill>
                <a:ea typeface="新細明體" panose="02020500000000000000" pitchFamily="18" charset="-120"/>
              </a:rPr>
              <a:t>behavior : SEEK PLAYER</a:t>
            </a:r>
          </a:p>
          <a:p>
            <a:pPr eaLnBrk="1" hangingPunct="1">
              <a:spcBef>
                <a:spcPts val="200"/>
              </a:spcBef>
            </a:pPr>
            <a:r>
              <a:rPr lang="en-US" altLang="en-US">
                <a:ea typeface="新細明體" panose="02020500000000000000" pitchFamily="18" charset="-120"/>
              </a:rPr>
              <a:t>	If the player moves out of sight, use its last known position to start propagation</a:t>
            </a:r>
          </a:p>
          <a:p>
            <a:pPr eaLnBrk="1" hangingPunct="1">
              <a:spcBef>
                <a:spcPts val="200"/>
              </a:spcBef>
            </a:pPr>
            <a:r>
              <a:rPr lang="en-US" altLang="en-US">
                <a:ea typeface="新細明體" panose="02020500000000000000" pitchFamily="18" charset="-120"/>
              </a:rPr>
              <a:t>	Update occupancy map</a:t>
            </a:r>
          </a:p>
          <a:p>
            <a:pPr eaLnBrk="1" hangingPunct="1">
              <a:spcBef>
                <a:spcPts val="200"/>
              </a:spcBef>
            </a:pPr>
            <a:r>
              <a:rPr lang="en-US" altLang="en-US">
                <a:ea typeface="新細明體" panose="02020500000000000000" pitchFamily="18" charset="-120"/>
              </a:rPr>
              <a:t>	Pick the closest tile with 1.0 </a:t>
            </a:r>
            <a:r>
              <a:rPr lang="en-US" altLang="zh-TW"/>
              <a:t>occupancy value</a:t>
            </a:r>
            <a:r>
              <a:rPr lang="en-US" altLang="en-US">
                <a:ea typeface="新細明體" panose="02020500000000000000" pitchFamily="18" charset="-120"/>
              </a:rPr>
              <a:t> as goal</a:t>
            </a:r>
          </a:p>
          <a:p>
            <a:pPr eaLnBrk="1" hangingPunct="1">
              <a:spcBef>
                <a:spcPts val="200"/>
              </a:spcBef>
            </a:pPr>
            <a:r>
              <a:rPr lang="en-US" altLang="en-US">
                <a:ea typeface="新細明體" panose="02020500000000000000" pitchFamily="18" charset="-120"/>
              </a:rPr>
              <a:t>	If no tile has 1.0 </a:t>
            </a:r>
            <a:r>
              <a:rPr lang="en-US" altLang="zh-TW"/>
              <a:t>occupancy</a:t>
            </a:r>
            <a:r>
              <a:rPr lang="en-US" altLang="en-US">
                <a:ea typeface="新細明體" panose="02020500000000000000" pitchFamily="18" charset="-120"/>
              </a:rPr>
              <a:t> value, AI loses the player</a:t>
            </a:r>
          </a:p>
          <a:p>
            <a:pPr eaLnBrk="1" hangingPunct="1">
              <a:spcBef>
                <a:spcPts val="200"/>
              </a:spcBef>
            </a:pPr>
            <a:r>
              <a:rPr lang="en-US" altLang="en-US">
                <a:ea typeface="新細明體" panose="02020500000000000000" pitchFamily="18" charset="-120"/>
              </a:rPr>
              <a:t>If AI loses player, </a:t>
            </a:r>
            <a:r>
              <a:rPr lang="en-US" altLang="en-US">
                <a:solidFill>
                  <a:srgbClr val="3366FF"/>
                </a:solidFill>
                <a:ea typeface="新細明體" panose="02020500000000000000" pitchFamily="18" charset="-120"/>
              </a:rPr>
              <a:t>behavior : PATROL</a:t>
            </a:r>
          </a:p>
          <a:p>
            <a:pPr eaLnBrk="1" hangingPunct="1">
              <a:spcBef>
                <a:spcPts val="200"/>
              </a:spcBef>
            </a:pPr>
            <a:r>
              <a:rPr lang="en-US" altLang="en-US">
                <a:ea typeface="新細明體" panose="02020500000000000000" pitchFamily="18" charset="-120"/>
              </a:rPr>
              <a:t>	AI picks a random position within certain distance as goal, and walk to it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AC16F-61CB-46F7-8937-1317190D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758825"/>
            <a:ext cx="10058400" cy="35655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Project 3:</a:t>
            </a:r>
            <a:br>
              <a:rPr lang="en-US" dirty="0"/>
            </a:br>
            <a:r>
              <a:rPr lang="en-US" dirty="0"/>
              <a:t>Terrain Analysis &amp; Occupancy 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DDDBC-274C-4FC5-A000-4594A5E8E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6963" y="4452938"/>
            <a:ext cx="10058400" cy="1143000"/>
          </a:xfrm>
        </p:spPr>
        <p:txBody>
          <a:bodyPr/>
          <a:lstStyle/>
          <a:p>
            <a:pPr eaLnBrk="1" hangingPunct="1">
              <a:defRPr/>
            </a:pPr>
            <a:endParaRPr lang="en-US" altLang="en-US" cap="none"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4BD821-9563-4CED-8858-D4266B0F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/>
              <a:t>Project 3:</a:t>
            </a:r>
            <a:br>
              <a:rPr lang="en-US" altLang="zh-TW" dirty="0"/>
            </a:br>
            <a:r>
              <a:rPr lang="en-US" altLang="zh-TW" dirty="0"/>
              <a:t>Terrain Analysis &amp; Occupancy Map</a:t>
            </a:r>
            <a:endParaRPr lang="zh-TW" altLang="en-US" dirty="0"/>
          </a:p>
        </p:txBody>
      </p:sp>
      <p:sp>
        <p:nvSpPr>
          <p:cNvPr id="78851" name="內容版面配置區 2">
            <a:extLst>
              <a:ext uri="{FF2B5EF4-FFF2-40B4-BE49-F238E27FC236}">
                <a16:creationId xmlns:a16="http://schemas.microsoft.com/office/drawing/2014/main" id="{75350888-B65E-4D44-9AC6-F94B3CB46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7438" y="2449513"/>
            <a:ext cx="8797925" cy="3419475"/>
          </a:xfrm>
        </p:spPr>
        <p:txBody>
          <a:bodyPr/>
          <a:lstStyle/>
          <a:p>
            <a:pPr eaLnBrk="1" hangingPunct="1"/>
            <a:r>
              <a:rPr lang="en-US" altLang="zh-TW" sz="2800"/>
              <a:t>Due in 2 weeks</a:t>
            </a:r>
          </a:p>
          <a:p>
            <a:pPr eaLnBrk="1" hangingPunct="1"/>
            <a:r>
              <a:rPr lang="en-US" altLang="zh-TW" sz="2800"/>
              <a:t>Same base code as Project 2</a:t>
            </a:r>
          </a:p>
          <a:p>
            <a:pPr eaLnBrk="1" hangingPunct="1"/>
            <a:r>
              <a:rPr lang="en-US" altLang="zh-TW" sz="2800"/>
              <a:t>No sharing code on this assignment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8749A-F131-4A82-AC02-C1A0EC99C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/>
              <a:t>Project 3:</a:t>
            </a:r>
            <a:br>
              <a:rPr lang="en-US" altLang="zh-TW" dirty="0"/>
            </a:br>
            <a:r>
              <a:rPr lang="en-US" altLang="zh-TW" b="1" dirty="0">
                <a:solidFill>
                  <a:srgbClr val="0070C0"/>
                </a:solidFill>
              </a:rPr>
              <a:t>Grading (1)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9875" name="Content Placeholder 2">
            <a:extLst>
              <a:ext uri="{FF2B5EF4-FFF2-40B4-BE49-F238E27FC236}">
                <a16:creationId xmlns:a16="http://schemas.microsoft.com/office/drawing/2014/main" id="{781BC507-012C-47DB-BFE4-2A01250AF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7288" y="2166938"/>
            <a:ext cx="9459912" cy="4089400"/>
          </a:xfrm>
        </p:spPr>
        <p:txBody>
          <a:bodyPr/>
          <a:lstStyle/>
          <a:p>
            <a:pPr marL="0" indent="0" eaLnBrk="1" hangingPunct="1">
              <a:spcAft>
                <a:spcPct val="0"/>
              </a:spcAft>
              <a:buFont typeface="Calibri" panose="020F0502020204030204" pitchFamily="34" charset="0"/>
              <a:buNone/>
            </a:pPr>
            <a:r>
              <a:rPr lang="en-US" altLang="en-US" sz="2800">
                <a:ea typeface="新細明體" panose="02020500000000000000" pitchFamily="18" charset="-120"/>
              </a:rPr>
              <a:t>Terrain Analysis:</a:t>
            </a:r>
          </a:p>
          <a:p>
            <a:pPr marL="0" indent="0" eaLnBrk="1" hangingPunct="1">
              <a:spcAft>
                <a:spcPct val="0"/>
              </a:spcAft>
              <a:buFont typeface="Calibri" panose="020F0502020204030204" pitchFamily="34" charset="0"/>
              <a:buNone/>
            </a:pPr>
            <a:r>
              <a:rPr lang="en-US" altLang="en-US" sz="2800">
                <a:ea typeface="新細明體" panose="02020500000000000000" pitchFamily="18" charset="-120"/>
              </a:rPr>
              <a:t>(15%) Openness Closest Wall </a:t>
            </a:r>
          </a:p>
          <a:p>
            <a:pPr marL="0" indent="0" eaLnBrk="1" hangingPunct="1">
              <a:spcAft>
                <a:spcPct val="0"/>
              </a:spcAft>
              <a:buFont typeface="Calibri" panose="020F0502020204030204" pitchFamily="34" charset="0"/>
              <a:buNone/>
            </a:pPr>
            <a:r>
              <a:rPr lang="en-US" altLang="en-US" sz="2800">
                <a:ea typeface="新細明體" panose="02020500000000000000" pitchFamily="18" charset="-120"/>
              </a:rPr>
              <a:t>(15%) Visibility</a:t>
            </a:r>
          </a:p>
          <a:p>
            <a:pPr marL="0" indent="0" eaLnBrk="1" hangingPunct="1">
              <a:spcAft>
                <a:spcPct val="0"/>
              </a:spcAft>
              <a:buFont typeface="Calibri" panose="020F0502020204030204" pitchFamily="34" charset="0"/>
              <a:buNone/>
            </a:pPr>
            <a:r>
              <a:rPr lang="en-US" altLang="en-US" sz="2800">
                <a:ea typeface="新細明體" panose="02020500000000000000" pitchFamily="18" charset="-120"/>
              </a:rPr>
              <a:t>(15%) Visible to Player (with 50% sniper spots) </a:t>
            </a:r>
          </a:p>
          <a:p>
            <a:pPr marL="0" indent="0" eaLnBrk="1" hangingPunct="1">
              <a:spcAft>
                <a:spcPct val="0"/>
              </a:spcAft>
              <a:buFont typeface="Calibri" panose="020F0502020204030204" pitchFamily="34" charset="0"/>
              <a:buNone/>
            </a:pPr>
            <a:r>
              <a:rPr lang="en-US" altLang="en-US" sz="2800">
                <a:ea typeface="新細明體" panose="02020500000000000000" pitchFamily="18" charset="-120"/>
              </a:rPr>
              <a:t>(15%) Search 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DD16-910D-42A5-8867-6BB0DAAB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/>
              <a:t>Project 3:</a:t>
            </a:r>
            <a:br>
              <a:rPr lang="en-US" altLang="zh-TW" dirty="0"/>
            </a:br>
            <a:r>
              <a:rPr lang="en-US" altLang="zh-TW" b="1" dirty="0">
                <a:solidFill>
                  <a:srgbClr val="0070C0"/>
                </a:solidFill>
              </a:rPr>
              <a:t>Grading (2)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80899" name="Content Placeholder 2">
            <a:extLst>
              <a:ext uri="{FF2B5EF4-FFF2-40B4-BE49-F238E27FC236}">
                <a16:creationId xmlns:a16="http://schemas.microsoft.com/office/drawing/2014/main" id="{40757303-7175-4D31-851F-0FC4F8E88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9825" y="2263775"/>
            <a:ext cx="9477375" cy="3992563"/>
          </a:xfrm>
        </p:spPr>
        <p:txBody>
          <a:bodyPr/>
          <a:lstStyle/>
          <a:p>
            <a:pPr marL="0" indent="0" eaLnBrk="1" hangingPunct="1">
              <a:spcAft>
                <a:spcPct val="0"/>
              </a:spcAft>
              <a:buFont typeface="Calibri" panose="020F0502020204030204" pitchFamily="34" charset="0"/>
              <a:buNone/>
            </a:pPr>
            <a:r>
              <a:rPr lang="en-US" altLang="en-US" sz="2800">
                <a:ea typeface="新細明體" panose="02020500000000000000" pitchFamily="18" charset="-120"/>
              </a:rPr>
              <a:t>Occupancy Map:</a:t>
            </a:r>
          </a:p>
          <a:p>
            <a:pPr marL="0" indent="0" eaLnBrk="1" hangingPunct="1">
              <a:spcAft>
                <a:spcPct val="0"/>
              </a:spcAft>
              <a:buFont typeface="Calibri" panose="020F0502020204030204" pitchFamily="34" charset="0"/>
              <a:buNone/>
            </a:pPr>
            <a:r>
              <a:rPr lang="en-US" altLang="en-US" sz="2800">
                <a:ea typeface="新細明體" panose="02020500000000000000" pitchFamily="18" charset="-120"/>
              </a:rPr>
              <a:t>(20%) Propagation + Normalize Occupancy</a:t>
            </a:r>
          </a:p>
          <a:p>
            <a:pPr marL="0" indent="0" eaLnBrk="1" hangingPunct="1">
              <a:spcAft>
                <a:spcPct val="0"/>
              </a:spcAft>
              <a:buFont typeface="Calibri" panose="020F0502020204030204" pitchFamily="34" charset="0"/>
              <a:buNone/>
            </a:pPr>
            <a:r>
              <a:rPr lang="en-US" altLang="en-US" sz="2800">
                <a:ea typeface="新細明體" panose="02020500000000000000" pitchFamily="18" charset="-120"/>
              </a:rPr>
              <a:t>(5%) Field of View (Hide and Seek)</a:t>
            </a:r>
          </a:p>
          <a:p>
            <a:pPr marL="0" indent="0" eaLnBrk="1" hangingPunct="1">
              <a:spcAft>
                <a:spcPct val="0"/>
              </a:spcAft>
              <a:buFont typeface="Calibri" panose="020F0502020204030204" pitchFamily="34" charset="0"/>
              <a:buNone/>
            </a:pPr>
            <a:r>
              <a:rPr lang="en-US" altLang="en-US" sz="2800">
                <a:ea typeface="新細明體" panose="02020500000000000000" pitchFamily="18" charset="-120"/>
              </a:rPr>
              <a:t>(5%) Find Player (Hide and Seek)</a:t>
            </a:r>
          </a:p>
          <a:p>
            <a:pPr marL="0" indent="0" eaLnBrk="1" hangingPunct="1">
              <a:spcAft>
                <a:spcPct val="0"/>
              </a:spcAft>
              <a:buFont typeface="Calibri" panose="020F0502020204030204" pitchFamily="34" charset="0"/>
              <a:buNone/>
            </a:pPr>
            <a:r>
              <a:rPr lang="en-US" altLang="en-US" sz="2800">
                <a:ea typeface="新細明體" panose="02020500000000000000" pitchFamily="18" charset="-120"/>
              </a:rPr>
              <a:t>(10%) Seek Player (Hide and Seek)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en-US" altLang="en-US" sz="2800"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13D3E-020D-4467-BFC2-B5088FE1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/>
              <a:t>Project 3:</a:t>
            </a:r>
            <a:br>
              <a:rPr lang="en-US" altLang="zh-TW" dirty="0"/>
            </a:br>
            <a:r>
              <a:rPr lang="en-US" altLang="zh-TW" b="1" dirty="0">
                <a:solidFill>
                  <a:srgbClr val="0070C0"/>
                </a:solidFill>
              </a:rPr>
              <a:t>Grading (3)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81923" name="Content Placeholder 2">
            <a:extLst>
              <a:ext uri="{FF2B5EF4-FFF2-40B4-BE49-F238E27FC236}">
                <a16:creationId xmlns:a16="http://schemas.microsoft.com/office/drawing/2014/main" id="{280DD50B-77F0-4B0C-844A-9BA150B78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9663" y="2157413"/>
            <a:ext cx="9507537" cy="4098925"/>
          </a:xfrm>
        </p:spPr>
        <p:txBody>
          <a:bodyPr/>
          <a:lstStyle/>
          <a:p>
            <a:pPr marL="0" indent="0" eaLnBrk="1" hangingPunct="1">
              <a:spcAft>
                <a:spcPct val="0"/>
              </a:spcAft>
              <a:buFont typeface="Calibri" panose="020F0502020204030204" pitchFamily="34" charset="0"/>
              <a:buNone/>
            </a:pPr>
            <a:r>
              <a:rPr lang="en-US" altLang="en-US" sz="2800" dirty="0">
                <a:ea typeface="新細明體" panose="02020500000000000000" pitchFamily="18" charset="-120"/>
              </a:rPr>
              <a:t>Project 2:</a:t>
            </a:r>
          </a:p>
          <a:p>
            <a:pPr marL="0" indent="0" eaLnBrk="1" hangingPunct="1">
              <a:spcAft>
                <a:spcPct val="0"/>
              </a:spcAft>
              <a:buFont typeface="Calibri" panose="020F0502020204030204" pitchFamily="34" charset="0"/>
              <a:buNone/>
            </a:pPr>
            <a:r>
              <a:rPr lang="en-US" altLang="en-US" sz="2800" dirty="0">
                <a:ea typeface="新細明體" panose="02020500000000000000" pitchFamily="18" charset="-120"/>
              </a:rPr>
              <a:t>(-10%) If it crashes at any time </a:t>
            </a:r>
          </a:p>
          <a:p>
            <a:pPr marL="0" indent="0" eaLnBrk="1" hangingPunct="1">
              <a:spcAft>
                <a:spcPct val="0"/>
              </a:spcAft>
              <a:buFont typeface="Calibri" panose="020F0502020204030204" pitchFamily="34" charset="0"/>
              <a:buNone/>
            </a:pPr>
            <a:r>
              <a:rPr lang="en-US" altLang="en-US" sz="2800" dirty="0">
                <a:ea typeface="新細明體" panose="02020500000000000000" pitchFamily="18" charset="-120"/>
              </a:rPr>
              <a:t>(0 to -100%) Project 2 requirements regraded (except time req)</a:t>
            </a:r>
          </a:p>
          <a:p>
            <a:pPr marL="0" indent="0" eaLnBrk="1" hangingPunct="1">
              <a:spcAft>
                <a:spcPct val="0"/>
              </a:spcAft>
              <a:buFont typeface="Calibri" panose="020F0502020204030204" pitchFamily="34" charset="0"/>
              <a:buNone/>
            </a:pPr>
            <a:r>
              <a:rPr lang="en-US" altLang="en-US" sz="2800" dirty="0">
                <a:ea typeface="新細明體" panose="02020500000000000000" pitchFamily="18" charset="-120"/>
              </a:rPr>
              <a:t>(extra credit) All Project 2 extra credit still available </a:t>
            </a:r>
          </a:p>
          <a:p>
            <a:pPr marL="0" indent="0" eaLnBrk="1" hangingPunct="1">
              <a:spcAft>
                <a:spcPct val="0"/>
              </a:spcAft>
              <a:buFont typeface="Calibri" panose="020F0502020204030204" pitchFamily="34" charset="0"/>
              <a:buNone/>
            </a:pPr>
            <a:r>
              <a:rPr lang="en-US" altLang="zh-TW" sz="2800" dirty="0"/>
              <a:t>Detailed instruction in </a:t>
            </a:r>
            <a:r>
              <a:rPr lang="en-US" altLang="zh-TW" sz="2800" b="1" dirty="0">
                <a:solidFill>
                  <a:srgbClr val="0070C0"/>
                </a:solidFill>
              </a:rPr>
              <a:t>Project3_Instruction.docx</a:t>
            </a:r>
            <a:r>
              <a:rPr lang="en-US" altLang="zh-TW" sz="2800" dirty="0">
                <a:solidFill>
                  <a:schemeClr val="tx1"/>
                </a:solidFill>
              </a:rPr>
              <a:t>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en-US" altLang="en-US" sz="2800" dirty="0"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185045-2297-465C-96B1-86C3BD3A2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/>
              <a:t>Terrain Analysis &amp; Occupancy Map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83971" name="內容版面配置區 2">
            <a:extLst>
              <a:ext uri="{FF2B5EF4-FFF2-40B4-BE49-F238E27FC236}">
                <a16:creationId xmlns:a16="http://schemas.microsoft.com/office/drawing/2014/main" id="{41A119F3-490D-49BF-9303-AD062CCCB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3200"/>
              <a:t>Reference:</a:t>
            </a:r>
          </a:p>
          <a:p>
            <a:pPr eaLnBrk="1" hangingPunct="1"/>
            <a:r>
              <a:rPr lang="en-US" altLang="zh-TW" b="1"/>
              <a:t>The Mechanics of Influence Mapping: Representation, Algorithm &amp; Parameters</a:t>
            </a:r>
          </a:p>
          <a:p>
            <a:pPr eaLnBrk="1" hangingPunct="1"/>
            <a:r>
              <a:rPr lang="en-US" altLang="zh-TW"/>
              <a:t>By Alex J. Champandard on May 19, 2011 </a:t>
            </a:r>
          </a:p>
          <a:p>
            <a:pPr eaLnBrk="1" hangingPunct="1"/>
            <a:r>
              <a:rPr lang="en-US" altLang="zh-TW"/>
              <a:t>http://aigamedev.com/open/tutorial/influence-map-mechanics/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>
            <a:extLst>
              <a:ext uri="{FF2B5EF4-FFF2-40B4-BE49-F238E27FC236}">
                <a16:creationId xmlns:a16="http://schemas.microsoft.com/office/drawing/2014/main" id="{A232E393-16D6-4CDC-AD50-F6A0E8EB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A* uses Analysis</a:t>
            </a:r>
          </a:p>
        </p:txBody>
      </p:sp>
      <p:sp>
        <p:nvSpPr>
          <p:cNvPr id="46083" name="Content Placeholder 2">
            <a:extLst>
              <a:ext uri="{FF2B5EF4-FFF2-40B4-BE49-F238E27FC236}">
                <a16:creationId xmlns:a16="http://schemas.microsoft.com/office/drawing/2014/main" id="{6A5FAF22-2D62-4DBC-813E-B8EC006E9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313" y="2227263"/>
            <a:ext cx="10321925" cy="394970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When calculating the given cost, add additional:</a:t>
            </a:r>
          </a:p>
          <a:p>
            <a:pPr marL="914400" lvl="2" indent="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altLang="en-US" sz="2400" dirty="0"/>
          </a:p>
          <a:p>
            <a:pPr marL="914400" lvl="2" indent="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en-US" sz="2800" dirty="0"/>
              <a:t>if(</a:t>
            </a:r>
            <a:r>
              <a:rPr lang="en-US" altLang="en-US" sz="2800" dirty="0" err="1"/>
              <a:t>useAnalysis</a:t>
            </a:r>
            <a:r>
              <a:rPr lang="en-US" altLang="en-US" sz="2800" dirty="0"/>
              <a:t>)</a:t>
            </a:r>
          </a:p>
          <a:p>
            <a:pPr marL="914400" lvl="2" indent="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en-US" sz="2800" dirty="0"/>
              <a:t>{</a:t>
            </a:r>
          </a:p>
          <a:p>
            <a:pPr marL="914400" lvl="2" indent="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en-US" sz="2800" dirty="0"/>
              <a:t>    </a:t>
            </a:r>
            <a:r>
              <a:rPr lang="en-US" altLang="en-US" sz="2800" dirty="0" err="1"/>
              <a:t>givenCost</a:t>
            </a:r>
            <a:r>
              <a:rPr lang="en-US" altLang="en-US" sz="2800" dirty="0"/>
              <a:t> += </a:t>
            </a:r>
            <a:r>
              <a:rPr lang="en-US" altLang="en-US" sz="2800" dirty="0" err="1"/>
              <a:t>g_terrain.GetInfluenceMapValue</a:t>
            </a:r>
            <a:r>
              <a:rPr lang="en-US" altLang="en-US" sz="2800" dirty="0"/>
              <a:t>(row, col) * </a:t>
            </a:r>
            <a:r>
              <a:rPr lang="en-US" altLang="en-US" sz="2800" b="1" dirty="0"/>
              <a:t>20</a:t>
            </a:r>
            <a:r>
              <a:rPr lang="en-US" altLang="en-US" sz="2800" dirty="0"/>
              <a:t>;</a:t>
            </a:r>
          </a:p>
          <a:p>
            <a:pPr marL="914400" lvl="2" indent="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en-US" sz="2800" dirty="0"/>
              <a:t>}</a:t>
            </a:r>
            <a:r>
              <a:rPr lang="en-US" altLang="en-US" sz="2400" dirty="0"/>
              <a:t>	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endParaRPr lang="en-US" altLang="en-US" sz="3600" dirty="0"/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Don’t forget to multiply influence value by 20.</a:t>
            </a:r>
          </a:p>
          <a:p>
            <a:pPr marL="914400" lvl="2" indent="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altLang="en-US" sz="28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E616E623-15A1-4000-A50E-CDBDC7D5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928350" cy="1449387"/>
          </a:xfrm>
        </p:spPr>
        <p:txBody>
          <a:bodyPr/>
          <a:lstStyle/>
          <a:p>
            <a:pPr eaLnBrk="1" hangingPunct="1"/>
            <a:r>
              <a:rPr lang="en-US" altLang="en-US" sz="5400"/>
              <a:t>RTS: Static/Dynamic Points of Interest</a:t>
            </a:r>
          </a:p>
        </p:txBody>
      </p:sp>
      <p:pic>
        <p:nvPicPr>
          <p:cNvPr id="16387" name="Picture 8">
            <a:extLst>
              <a:ext uri="{FF2B5EF4-FFF2-40B4-BE49-F238E27FC236}">
                <a16:creationId xmlns:a16="http://schemas.microsoft.com/office/drawing/2014/main" id="{DBEBF773-C759-44C9-A44F-BA644471C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288" y="2657475"/>
            <a:ext cx="5518150" cy="309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6">
            <a:extLst>
              <a:ext uri="{FF2B5EF4-FFF2-40B4-BE49-F238E27FC236}">
                <a16:creationId xmlns:a16="http://schemas.microsoft.com/office/drawing/2014/main" id="{648D6735-D851-4C60-9A88-D5D99820F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38" y="1947863"/>
            <a:ext cx="57150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A5E291EC-E374-4DA9-9519-96AA7A70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418762" cy="1449387"/>
          </a:xfrm>
        </p:spPr>
        <p:txBody>
          <a:bodyPr/>
          <a:lstStyle/>
          <a:p>
            <a:pPr eaLnBrk="1" hangingPunct="1"/>
            <a:r>
              <a:rPr lang="en-US" altLang="en-US" sz="4800"/>
              <a:t>RTS: Static/Dynamic Points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19BD6-2918-4025-8E4E-9D1524B3B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6963" y="1846263"/>
            <a:ext cx="5461000" cy="4022725"/>
          </a:xfrm>
        </p:spPr>
        <p:txBody>
          <a:bodyPr rtlCol="0">
            <a:normAutofit fontScale="92500"/>
          </a:bodyPr>
          <a:lstStyle/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/>
              <a:t>Chokepoints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dirty="0"/>
              <a:t>Barriers force units through narrow path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dirty="0"/>
              <a:t>Barriers can be cliffs, walls, water, etc.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/>
              <a:t>Ambush sites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dirty="0"/>
              <a:t>High terrain overlooking low terrain chokepoint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/>
              <a:t>Wall building sites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dirty="0"/>
              <a:t>Low cost for building walls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dirty="0"/>
              <a:t>Natural barriers so not much wall required</a:t>
            </a:r>
          </a:p>
          <a:p>
            <a:pPr lvl="2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dirty="0"/>
              <a:t>Cliffs, Water, Edge of map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84BBE7-7DC4-43F1-ABE7-797A8DDD5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24700" y="1846263"/>
            <a:ext cx="4937125" cy="40227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/>
              <a:t>Resources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Identify front of the battle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Identify flanking routes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Identify inferior forces</a:t>
            </a:r>
          </a:p>
          <a:p>
            <a:pPr eaLnBrk="1" hangingPunct="1"/>
            <a:endParaRPr lang="en-US" altLang="en-US" sz="3200"/>
          </a:p>
        </p:txBody>
      </p:sp>
      <p:pic>
        <p:nvPicPr>
          <p:cNvPr id="17413" name="Picture 8">
            <a:extLst>
              <a:ext uri="{FF2B5EF4-FFF2-40B4-BE49-F238E27FC236}">
                <a16:creationId xmlns:a16="http://schemas.microsoft.com/office/drawing/2014/main" id="{FEBF0641-E48A-47AC-BD6A-9F26907EC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38" y="4033838"/>
            <a:ext cx="3373437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4169</TotalTime>
  <Words>4900</Words>
  <Application>Microsoft Office PowerPoint</Application>
  <PresentationFormat>Widescreen</PresentationFormat>
  <Paragraphs>1238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79</vt:i4>
      </vt:variant>
    </vt:vector>
  </HeadingPairs>
  <TitlesOfParts>
    <vt:vector size="90" baseType="lpstr">
      <vt:lpstr>新細明體</vt:lpstr>
      <vt:lpstr>Arial</vt:lpstr>
      <vt:lpstr>Calibri</vt:lpstr>
      <vt:lpstr>Calibri Light</vt:lpstr>
      <vt:lpstr>Cascadia Mono</vt:lpstr>
      <vt:lpstr>Consolas</vt:lpstr>
      <vt:lpstr>Tahoma</vt:lpstr>
      <vt:lpstr>Wingdings</vt:lpstr>
      <vt:lpstr>Office Theme</vt:lpstr>
      <vt:lpstr>1_Office Theme</vt:lpstr>
      <vt:lpstr>回顧</vt:lpstr>
      <vt:lpstr>Artificial Intelligence for Games  Week 6 – Terrain Analysis Steve Rabin</vt:lpstr>
      <vt:lpstr>Questions</vt:lpstr>
      <vt:lpstr>PowerPoint Presentation</vt:lpstr>
      <vt:lpstr>Inconsistent Heuristic Example</vt:lpstr>
      <vt:lpstr>PowerPoint Presentation</vt:lpstr>
      <vt:lpstr>Need help with Project 2?</vt:lpstr>
      <vt:lpstr>Terrain Analysis</vt:lpstr>
      <vt:lpstr>RTS: Static/Dynamic Points of Interest</vt:lpstr>
      <vt:lpstr>RTS: Static/Dynamic Points of Interest</vt:lpstr>
      <vt:lpstr>FPS: Static/Dynamic Points of Interest</vt:lpstr>
      <vt:lpstr>FPS: Static/Dynamic Points of Interest</vt:lpstr>
      <vt:lpstr>Visibility is a Good Tactical Indicator</vt:lpstr>
      <vt:lpstr>Half-Life 2: Tactical Reasoning with Waypoints</vt:lpstr>
      <vt:lpstr>PowerPoint Presentation</vt:lpstr>
      <vt:lpstr>PowerPoint Presentation</vt:lpstr>
      <vt:lpstr>PowerPoint Presentation</vt:lpstr>
      <vt:lpstr>PowerPoint Presentation</vt:lpstr>
      <vt:lpstr>Influence Mapping</vt:lpstr>
      <vt:lpstr>Influence Mapping</vt:lpstr>
      <vt:lpstr>PowerPoint Presentation</vt:lpstr>
      <vt:lpstr>PowerPoint Presentation</vt:lpstr>
      <vt:lpstr>PowerPoint Presentation</vt:lpstr>
      <vt:lpstr>PowerPoint Presentation</vt:lpstr>
      <vt:lpstr>Generalized Grid Terrain Analysis</vt:lpstr>
      <vt:lpstr>PowerPoint Presentation</vt:lpstr>
      <vt:lpstr>Many Layers</vt:lpstr>
      <vt:lpstr>Openness Layer</vt:lpstr>
      <vt:lpstr>Area Occupancy Layer</vt:lpstr>
      <vt:lpstr>Line-of-Sight Layer</vt:lpstr>
      <vt:lpstr>Combine Layers: Combat Desirability Layer</vt:lpstr>
      <vt:lpstr>Geometric Mean Correct way to combine utility or influence values</vt:lpstr>
      <vt:lpstr>Project 3: LOS Calculation</vt:lpstr>
      <vt:lpstr>Project 3: LOS Calculation</vt:lpstr>
      <vt:lpstr>Project 3: LOS Calculation</vt:lpstr>
      <vt:lpstr>Project 3: LOS Calculation</vt:lpstr>
      <vt:lpstr>Project 3: LOS Calculation</vt:lpstr>
      <vt:lpstr>Project 3: LOS Calculation</vt:lpstr>
      <vt:lpstr>Project 3: LOS Calculation</vt:lpstr>
      <vt:lpstr>Project 3: LOS Calculation</vt:lpstr>
      <vt:lpstr>Project 3 Grading</vt:lpstr>
      <vt:lpstr>Occupancy Maps</vt:lpstr>
      <vt:lpstr>OCCUPANCY MAP FRAMEWORK</vt:lpstr>
      <vt:lpstr>Propagation Algorithm: Pseudo Code</vt:lpstr>
      <vt:lpstr>Propagation Algorithm: Pseudo Code</vt:lpstr>
      <vt:lpstr>Propagation Algorithm: Pseudo Code</vt:lpstr>
      <vt:lpstr>Propagation Algorithm: Pseudo Code</vt:lpstr>
      <vt:lpstr>Propagation Algorithm Parameters: Decay Formula</vt:lpstr>
      <vt:lpstr>Propagation Algorithm Parameters: Linear Interpolation Formula</vt:lpstr>
      <vt:lpstr>Propagation Algorithm Parameters: Update Frequency</vt:lpstr>
      <vt:lpstr>Propagation Algorithm:  Pseudo Code</vt:lpstr>
      <vt:lpstr>Propagation Algorithm:  Pseudo Code</vt:lpstr>
      <vt:lpstr>Propagation Algorithm:  Pseudo Code</vt:lpstr>
      <vt:lpstr>Propagation Algorithm:  Pseudo Code</vt:lpstr>
      <vt:lpstr>Propagation Algorithm: Pseudo Code</vt:lpstr>
      <vt:lpstr>Propagation Algorithm: Pseudo Code</vt:lpstr>
      <vt:lpstr>Propagation Algorithm: Pseudo Code</vt:lpstr>
      <vt:lpstr>Propagation Algorithm:  Pseudo Code</vt:lpstr>
      <vt:lpstr>Propagation Algorithm:  Pseudo Code</vt:lpstr>
      <vt:lpstr>Propagation Algorithm:  Pseudo Code</vt:lpstr>
      <vt:lpstr>Propagation Algorithm:  Pseudo Code</vt:lpstr>
      <vt:lpstr>Propagation Algorithm:  Pseudo Code</vt:lpstr>
      <vt:lpstr>Propagation Algorithm:  Double Buffering</vt:lpstr>
      <vt:lpstr>Occupancy Map: Overview</vt:lpstr>
      <vt:lpstr>Normalize Influence Values</vt:lpstr>
      <vt:lpstr>Occupancy Map: Normalize Influence Value / Two Agents</vt:lpstr>
      <vt:lpstr>Occupancy Map: Field of View</vt:lpstr>
      <vt:lpstr>Occupancy Map: Pseudo Code</vt:lpstr>
      <vt:lpstr>Occupancy Map: Pseudo Code</vt:lpstr>
      <vt:lpstr>Occupancy Map: Pseudo Code</vt:lpstr>
      <vt:lpstr>Occupancy Map: Pseudo Code</vt:lpstr>
      <vt:lpstr>Occupancy Map: Pseudo Code</vt:lpstr>
      <vt:lpstr>Occupancy Map: AI Logic for Hide and Seek</vt:lpstr>
      <vt:lpstr>Project 3: Terrain Analysis &amp; Occupancy Map</vt:lpstr>
      <vt:lpstr>Project 3: Terrain Analysis &amp; Occupancy Map</vt:lpstr>
      <vt:lpstr>Project 3: Grading (1)</vt:lpstr>
      <vt:lpstr>Project 3: Grading (2)</vt:lpstr>
      <vt:lpstr>Project 3: Grading (3)</vt:lpstr>
      <vt:lpstr>Terrain Analysis &amp; Occupancy Map </vt:lpstr>
      <vt:lpstr>A* uses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Rabin</dc:creator>
  <cp:lastModifiedBy>Steve Rabin</cp:lastModifiedBy>
  <cp:revision>217</cp:revision>
  <dcterms:created xsi:type="dcterms:W3CDTF">2016-05-02T07:18:13Z</dcterms:created>
  <dcterms:modified xsi:type="dcterms:W3CDTF">2024-06-17T23:27:09Z</dcterms:modified>
</cp:coreProperties>
</file>